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80" r:id="rId4"/>
    <p:sldId id="268" r:id="rId5"/>
    <p:sldId id="261" r:id="rId6"/>
    <p:sldId id="260" r:id="rId7"/>
    <p:sldId id="272" r:id="rId8"/>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371B"/>
    <a:srgbClr val="333300"/>
    <a:srgbClr val="342D23"/>
    <a:srgbClr val="665729"/>
    <a:srgbClr val="1E1414"/>
    <a:srgbClr val="422C16"/>
    <a:srgbClr val="0C788E"/>
    <a:srgbClr val="006666"/>
    <a:srgbClr val="0099CC"/>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23" autoAdjust="0"/>
    <p:restoredTop sz="94652" autoAdjust="0"/>
  </p:normalViewPr>
  <p:slideViewPr>
    <p:cSldViewPr>
      <p:cViewPr varScale="1">
        <p:scale>
          <a:sx n="70" d="100"/>
          <a:sy n="70" d="100"/>
        </p:scale>
        <p:origin x="131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endParaRPr lang="es-ES" altLang="it-IT"/>
          </a:p>
        </p:txBody>
      </p:sp>
      <p:sp>
        <p:nvSpPr>
          <p:cNvPr id="5" name="Segnaposto piè di pagina 4"/>
          <p:cNvSpPr>
            <a:spLocks noGrp="1"/>
          </p:cNvSpPr>
          <p:nvPr>
            <p:ph type="ftr" sz="quarter" idx="11"/>
          </p:nvPr>
        </p:nvSpPr>
        <p:spPr/>
        <p:txBody>
          <a:bodyPr/>
          <a:lstStyle>
            <a:lvl1pPr>
              <a:defRPr/>
            </a:lvl1pPr>
          </a:lstStyle>
          <a:p>
            <a:endParaRPr lang="es-ES" altLang="it-IT"/>
          </a:p>
        </p:txBody>
      </p:sp>
      <p:sp>
        <p:nvSpPr>
          <p:cNvPr id="6" name="Segnaposto numero diapositiva 5"/>
          <p:cNvSpPr>
            <a:spLocks noGrp="1"/>
          </p:cNvSpPr>
          <p:nvPr>
            <p:ph type="sldNum" sz="quarter" idx="12"/>
          </p:nvPr>
        </p:nvSpPr>
        <p:spPr/>
        <p:txBody>
          <a:bodyPr/>
          <a:lstStyle>
            <a:lvl1pPr>
              <a:defRPr/>
            </a:lvl1pPr>
          </a:lstStyle>
          <a:p>
            <a:fld id="{19836920-1008-419B-B4D5-6DB86E4FD7AF}" type="slidenum">
              <a:rPr lang="es-ES" altLang="it-IT"/>
              <a:pPr/>
              <a:t>‹N›</a:t>
            </a:fld>
            <a:endParaRPr lang="es-ES" altLang="it-IT"/>
          </a:p>
        </p:txBody>
      </p:sp>
    </p:spTree>
    <p:extLst>
      <p:ext uri="{BB962C8B-B14F-4D97-AF65-F5344CB8AC3E}">
        <p14:creationId xmlns:p14="http://schemas.microsoft.com/office/powerpoint/2010/main" val="1554323308"/>
      </p:ext>
    </p:extLst>
  </p:cSld>
  <p:clrMapOvr>
    <a:masterClrMapping/>
  </p:clrMapOvr>
  <mc:AlternateContent xmlns:mc="http://schemas.openxmlformats.org/markup-compatibility/2006" xmlns:p14="http://schemas.microsoft.com/office/powerpoint/2010/main">
    <mc:Choice Requires="p14">
      <p:transition spd="slow" p14:dur="1200">
        <p:dissolve/>
        <p:sndAc>
          <p:stSnd>
            <p:snd r:embed="rId1" name="click.wav"/>
          </p:stSnd>
        </p:sndAc>
      </p:transition>
    </mc:Choice>
    <mc:Fallback xmlns="">
      <p:transition spd="slow">
        <p:dissolve/>
        <p:sndAc>
          <p:stSnd>
            <p:snd r:embed="rId3" name="click.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es-ES" altLang="it-IT"/>
          </a:p>
        </p:txBody>
      </p:sp>
      <p:sp>
        <p:nvSpPr>
          <p:cNvPr id="5" name="Segnaposto piè di pagina 4"/>
          <p:cNvSpPr>
            <a:spLocks noGrp="1"/>
          </p:cNvSpPr>
          <p:nvPr>
            <p:ph type="ftr" sz="quarter" idx="11"/>
          </p:nvPr>
        </p:nvSpPr>
        <p:spPr/>
        <p:txBody>
          <a:bodyPr/>
          <a:lstStyle>
            <a:lvl1pPr>
              <a:defRPr/>
            </a:lvl1pPr>
          </a:lstStyle>
          <a:p>
            <a:endParaRPr lang="es-ES" altLang="it-IT"/>
          </a:p>
        </p:txBody>
      </p:sp>
      <p:sp>
        <p:nvSpPr>
          <p:cNvPr id="6" name="Segnaposto numero diapositiva 5"/>
          <p:cNvSpPr>
            <a:spLocks noGrp="1"/>
          </p:cNvSpPr>
          <p:nvPr>
            <p:ph type="sldNum" sz="quarter" idx="12"/>
          </p:nvPr>
        </p:nvSpPr>
        <p:spPr/>
        <p:txBody>
          <a:bodyPr/>
          <a:lstStyle>
            <a:lvl1pPr>
              <a:defRPr/>
            </a:lvl1pPr>
          </a:lstStyle>
          <a:p>
            <a:fld id="{FA79D9A0-2EB0-4EDB-BE73-878CF0E28352}" type="slidenum">
              <a:rPr lang="es-ES" altLang="it-IT"/>
              <a:pPr/>
              <a:t>‹N›</a:t>
            </a:fld>
            <a:endParaRPr lang="es-ES" altLang="it-IT"/>
          </a:p>
        </p:txBody>
      </p:sp>
    </p:spTree>
    <p:extLst>
      <p:ext uri="{BB962C8B-B14F-4D97-AF65-F5344CB8AC3E}">
        <p14:creationId xmlns:p14="http://schemas.microsoft.com/office/powerpoint/2010/main" val="2472772381"/>
      </p:ext>
    </p:extLst>
  </p:cSld>
  <p:clrMapOvr>
    <a:masterClrMapping/>
  </p:clrMapOvr>
  <mc:AlternateContent xmlns:mc="http://schemas.openxmlformats.org/markup-compatibility/2006" xmlns:p14="http://schemas.microsoft.com/office/powerpoint/2010/main">
    <mc:Choice Requires="p14">
      <p:transition spd="slow" p14:dur="1200">
        <p:dissolve/>
        <p:sndAc>
          <p:stSnd>
            <p:snd r:embed="rId1" name="click.wav"/>
          </p:stSnd>
        </p:sndAc>
      </p:transition>
    </mc:Choice>
    <mc:Fallback xmlns="">
      <p:transition spd="slow">
        <p:dissolve/>
        <p:sndAc>
          <p:stSnd>
            <p:snd r:embed="rId3" name="click.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es-ES" altLang="it-IT"/>
          </a:p>
        </p:txBody>
      </p:sp>
      <p:sp>
        <p:nvSpPr>
          <p:cNvPr id="5" name="Segnaposto piè di pagina 4"/>
          <p:cNvSpPr>
            <a:spLocks noGrp="1"/>
          </p:cNvSpPr>
          <p:nvPr>
            <p:ph type="ftr" sz="quarter" idx="11"/>
          </p:nvPr>
        </p:nvSpPr>
        <p:spPr/>
        <p:txBody>
          <a:bodyPr/>
          <a:lstStyle>
            <a:lvl1pPr>
              <a:defRPr/>
            </a:lvl1pPr>
          </a:lstStyle>
          <a:p>
            <a:endParaRPr lang="es-ES" altLang="it-IT"/>
          </a:p>
        </p:txBody>
      </p:sp>
      <p:sp>
        <p:nvSpPr>
          <p:cNvPr id="6" name="Segnaposto numero diapositiva 5"/>
          <p:cNvSpPr>
            <a:spLocks noGrp="1"/>
          </p:cNvSpPr>
          <p:nvPr>
            <p:ph type="sldNum" sz="quarter" idx="12"/>
          </p:nvPr>
        </p:nvSpPr>
        <p:spPr/>
        <p:txBody>
          <a:bodyPr/>
          <a:lstStyle>
            <a:lvl1pPr>
              <a:defRPr/>
            </a:lvl1pPr>
          </a:lstStyle>
          <a:p>
            <a:fld id="{67A9892A-8081-4D8C-828B-DB29C8D97DD7}" type="slidenum">
              <a:rPr lang="es-ES" altLang="it-IT"/>
              <a:pPr/>
              <a:t>‹N›</a:t>
            </a:fld>
            <a:endParaRPr lang="es-ES" altLang="it-IT"/>
          </a:p>
        </p:txBody>
      </p:sp>
    </p:spTree>
    <p:extLst>
      <p:ext uri="{BB962C8B-B14F-4D97-AF65-F5344CB8AC3E}">
        <p14:creationId xmlns:p14="http://schemas.microsoft.com/office/powerpoint/2010/main" val="491275089"/>
      </p:ext>
    </p:extLst>
  </p:cSld>
  <p:clrMapOvr>
    <a:masterClrMapping/>
  </p:clrMapOvr>
  <mc:AlternateContent xmlns:mc="http://schemas.openxmlformats.org/markup-compatibility/2006" xmlns:p14="http://schemas.microsoft.com/office/powerpoint/2010/main">
    <mc:Choice Requires="p14">
      <p:transition spd="slow" p14:dur="1200">
        <p:dissolve/>
        <p:sndAc>
          <p:stSnd>
            <p:snd r:embed="rId1" name="click.wav"/>
          </p:stSnd>
        </p:sndAc>
      </p:transition>
    </mc:Choice>
    <mc:Fallback xmlns="">
      <p:transition spd="slow">
        <p:dissolve/>
        <p:sndAc>
          <p:stSnd>
            <p:snd r:embed="rId3" name="click.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es-ES" altLang="it-IT"/>
          </a:p>
        </p:txBody>
      </p:sp>
      <p:sp>
        <p:nvSpPr>
          <p:cNvPr id="5" name="Segnaposto piè di pagina 4"/>
          <p:cNvSpPr>
            <a:spLocks noGrp="1"/>
          </p:cNvSpPr>
          <p:nvPr>
            <p:ph type="ftr" sz="quarter" idx="11"/>
          </p:nvPr>
        </p:nvSpPr>
        <p:spPr/>
        <p:txBody>
          <a:bodyPr/>
          <a:lstStyle>
            <a:lvl1pPr>
              <a:defRPr/>
            </a:lvl1pPr>
          </a:lstStyle>
          <a:p>
            <a:endParaRPr lang="es-ES" altLang="it-IT"/>
          </a:p>
        </p:txBody>
      </p:sp>
      <p:sp>
        <p:nvSpPr>
          <p:cNvPr id="6" name="Segnaposto numero diapositiva 5"/>
          <p:cNvSpPr>
            <a:spLocks noGrp="1"/>
          </p:cNvSpPr>
          <p:nvPr>
            <p:ph type="sldNum" sz="quarter" idx="12"/>
          </p:nvPr>
        </p:nvSpPr>
        <p:spPr/>
        <p:txBody>
          <a:bodyPr/>
          <a:lstStyle>
            <a:lvl1pPr>
              <a:defRPr/>
            </a:lvl1pPr>
          </a:lstStyle>
          <a:p>
            <a:fld id="{F4FA1EEA-A872-46D8-8102-3EBF453EC472}" type="slidenum">
              <a:rPr lang="es-ES" altLang="it-IT"/>
              <a:pPr/>
              <a:t>‹N›</a:t>
            </a:fld>
            <a:endParaRPr lang="es-ES" altLang="it-IT"/>
          </a:p>
        </p:txBody>
      </p:sp>
    </p:spTree>
    <p:extLst>
      <p:ext uri="{BB962C8B-B14F-4D97-AF65-F5344CB8AC3E}">
        <p14:creationId xmlns:p14="http://schemas.microsoft.com/office/powerpoint/2010/main" val="1524396816"/>
      </p:ext>
    </p:extLst>
  </p:cSld>
  <p:clrMapOvr>
    <a:masterClrMapping/>
  </p:clrMapOvr>
  <mc:AlternateContent xmlns:mc="http://schemas.openxmlformats.org/markup-compatibility/2006" xmlns:p14="http://schemas.microsoft.com/office/powerpoint/2010/main">
    <mc:Choice Requires="p14">
      <p:transition spd="slow" p14:dur="1200">
        <p:dissolve/>
        <p:sndAc>
          <p:stSnd>
            <p:snd r:embed="rId1" name="click.wav"/>
          </p:stSnd>
        </p:sndAc>
      </p:transition>
    </mc:Choice>
    <mc:Fallback xmlns="">
      <p:transition spd="slow">
        <p:dissolve/>
        <p:sndAc>
          <p:stSnd>
            <p:snd r:embed="rId3" name="click.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endParaRPr lang="es-ES" altLang="it-IT"/>
          </a:p>
        </p:txBody>
      </p:sp>
      <p:sp>
        <p:nvSpPr>
          <p:cNvPr id="5" name="Segnaposto piè di pagina 4"/>
          <p:cNvSpPr>
            <a:spLocks noGrp="1"/>
          </p:cNvSpPr>
          <p:nvPr>
            <p:ph type="ftr" sz="quarter" idx="11"/>
          </p:nvPr>
        </p:nvSpPr>
        <p:spPr/>
        <p:txBody>
          <a:bodyPr/>
          <a:lstStyle>
            <a:lvl1pPr>
              <a:defRPr/>
            </a:lvl1pPr>
          </a:lstStyle>
          <a:p>
            <a:endParaRPr lang="es-ES" altLang="it-IT"/>
          </a:p>
        </p:txBody>
      </p:sp>
      <p:sp>
        <p:nvSpPr>
          <p:cNvPr id="6" name="Segnaposto numero diapositiva 5"/>
          <p:cNvSpPr>
            <a:spLocks noGrp="1"/>
          </p:cNvSpPr>
          <p:nvPr>
            <p:ph type="sldNum" sz="quarter" idx="12"/>
          </p:nvPr>
        </p:nvSpPr>
        <p:spPr/>
        <p:txBody>
          <a:bodyPr/>
          <a:lstStyle>
            <a:lvl1pPr>
              <a:defRPr/>
            </a:lvl1pPr>
          </a:lstStyle>
          <a:p>
            <a:fld id="{666F31F1-8B2B-41D9-AF66-EB543708599F}" type="slidenum">
              <a:rPr lang="es-ES" altLang="it-IT"/>
              <a:pPr/>
              <a:t>‹N›</a:t>
            </a:fld>
            <a:endParaRPr lang="es-ES" altLang="it-IT"/>
          </a:p>
        </p:txBody>
      </p:sp>
    </p:spTree>
    <p:extLst>
      <p:ext uri="{BB962C8B-B14F-4D97-AF65-F5344CB8AC3E}">
        <p14:creationId xmlns:p14="http://schemas.microsoft.com/office/powerpoint/2010/main" val="955135788"/>
      </p:ext>
    </p:extLst>
  </p:cSld>
  <p:clrMapOvr>
    <a:masterClrMapping/>
  </p:clrMapOvr>
  <mc:AlternateContent xmlns:mc="http://schemas.openxmlformats.org/markup-compatibility/2006" xmlns:p14="http://schemas.microsoft.com/office/powerpoint/2010/main">
    <mc:Choice Requires="p14">
      <p:transition spd="slow" p14:dur="1200">
        <p:dissolve/>
        <p:sndAc>
          <p:stSnd>
            <p:snd r:embed="rId1" name="click.wav"/>
          </p:stSnd>
        </p:sndAc>
      </p:transition>
    </mc:Choice>
    <mc:Fallback xmlns="">
      <p:transition spd="slow">
        <p:dissolve/>
        <p:sndAc>
          <p:stSnd>
            <p:snd r:embed="rId3" name="click.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a:lvl1pPr>
          </a:lstStyle>
          <a:p>
            <a:endParaRPr lang="es-ES" altLang="it-IT"/>
          </a:p>
        </p:txBody>
      </p:sp>
      <p:sp>
        <p:nvSpPr>
          <p:cNvPr id="6" name="Segnaposto piè di pagina 5"/>
          <p:cNvSpPr>
            <a:spLocks noGrp="1"/>
          </p:cNvSpPr>
          <p:nvPr>
            <p:ph type="ftr" sz="quarter" idx="11"/>
          </p:nvPr>
        </p:nvSpPr>
        <p:spPr/>
        <p:txBody>
          <a:bodyPr/>
          <a:lstStyle>
            <a:lvl1pPr>
              <a:defRPr/>
            </a:lvl1pPr>
          </a:lstStyle>
          <a:p>
            <a:endParaRPr lang="es-ES" altLang="it-IT"/>
          </a:p>
        </p:txBody>
      </p:sp>
      <p:sp>
        <p:nvSpPr>
          <p:cNvPr id="7" name="Segnaposto numero diapositiva 6"/>
          <p:cNvSpPr>
            <a:spLocks noGrp="1"/>
          </p:cNvSpPr>
          <p:nvPr>
            <p:ph type="sldNum" sz="quarter" idx="12"/>
          </p:nvPr>
        </p:nvSpPr>
        <p:spPr/>
        <p:txBody>
          <a:bodyPr/>
          <a:lstStyle>
            <a:lvl1pPr>
              <a:defRPr/>
            </a:lvl1pPr>
          </a:lstStyle>
          <a:p>
            <a:fld id="{BCE6C2E9-511A-4F78-BA6C-F601D08B1706}" type="slidenum">
              <a:rPr lang="es-ES" altLang="it-IT"/>
              <a:pPr/>
              <a:t>‹N›</a:t>
            </a:fld>
            <a:endParaRPr lang="es-ES" altLang="it-IT"/>
          </a:p>
        </p:txBody>
      </p:sp>
    </p:spTree>
    <p:extLst>
      <p:ext uri="{BB962C8B-B14F-4D97-AF65-F5344CB8AC3E}">
        <p14:creationId xmlns:p14="http://schemas.microsoft.com/office/powerpoint/2010/main" val="1818232386"/>
      </p:ext>
    </p:extLst>
  </p:cSld>
  <p:clrMapOvr>
    <a:masterClrMapping/>
  </p:clrMapOvr>
  <mc:AlternateContent xmlns:mc="http://schemas.openxmlformats.org/markup-compatibility/2006" xmlns:p14="http://schemas.microsoft.com/office/powerpoint/2010/main">
    <mc:Choice Requires="p14">
      <p:transition spd="slow" p14:dur="1200">
        <p:dissolve/>
        <p:sndAc>
          <p:stSnd>
            <p:snd r:embed="rId1" name="click.wav"/>
          </p:stSnd>
        </p:sndAc>
      </p:transition>
    </mc:Choice>
    <mc:Fallback xmlns="">
      <p:transition spd="slow">
        <p:dissolve/>
        <p:sndAc>
          <p:stSnd>
            <p:snd r:embed="rId3" name="click.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a:lvl1pPr>
          </a:lstStyle>
          <a:p>
            <a:endParaRPr lang="es-ES" altLang="it-IT"/>
          </a:p>
        </p:txBody>
      </p:sp>
      <p:sp>
        <p:nvSpPr>
          <p:cNvPr id="8" name="Segnaposto piè di pagina 7"/>
          <p:cNvSpPr>
            <a:spLocks noGrp="1"/>
          </p:cNvSpPr>
          <p:nvPr>
            <p:ph type="ftr" sz="quarter" idx="11"/>
          </p:nvPr>
        </p:nvSpPr>
        <p:spPr/>
        <p:txBody>
          <a:bodyPr/>
          <a:lstStyle>
            <a:lvl1pPr>
              <a:defRPr/>
            </a:lvl1pPr>
          </a:lstStyle>
          <a:p>
            <a:endParaRPr lang="es-ES" altLang="it-IT"/>
          </a:p>
        </p:txBody>
      </p:sp>
      <p:sp>
        <p:nvSpPr>
          <p:cNvPr id="9" name="Segnaposto numero diapositiva 8"/>
          <p:cNvSpPr>
            <a:spLocks noGrp="1"/>
          </p:cNvSpPr>
          <p:nvPr>
            <p:ph type="sldNum" sz="quarter" idx="12"/>
          </p:nvPr>
        </p:nvSpPr>
        <p:spPr/>
        <p:txBody>
          <a:bodyPr/>
          <a:lstStyle>
            <a:lvl1pPr>
              <a:defRPr/>
            </a:lvl1pPr>
          </a:lstStyle>
          <a:p>
            <a:fld id="{C08AC3A2-F1B3-4362-8851-811F8FF77B0F}" type="slidenum">
              <a:rPr lang="es-ES" altLang="it-IT"/>
              <a:pPr/>
              <a:t>‹N›</a:t>
            </a:fld>
            <a:endParaRPr lang="es-ES" altLang="it-IT"/>
          </a:p>
        </p:txBody>
      </p:sp>
    </p:spTree>
    <p:extLst>
      <p:ext uri="{BB962C8B-B14F-4D97-AF65-F5344CB8AC3E}">
        <p14:creationId xmlns:p14="http://schemas.microsoft.com/office/powerpoint/2010/main" val="3375773247"/>
      </p:ext>
    </p:extLst>
  </p:cSld>
  <p:clrMapOvr>
    <a:masterClrMapping/>
  </p:clrMapOvr>
  <mc:AlternateContent xmlns:mc="http://schemas.openxmlformats.org/markup-compatibility/2006" xmlns:p14="http://schemas.microsoft.com/office/powerpoint/2010/main">
    <mc:Choice Requires="p14">
      <p:transition spd="slow" p14:dur="1200">
        <p:dissolve/>
        <p:sndAc>
          <p:stSnd>
            <p:snd r:embed="rId1" name="click.wav"/>
          </p:stSnd>
        </p:sndAc>
      </p:transition>
    </mc:Choice>
    <mc:Fallback xmlns="">
      <p:transition spd="slow">
        <p:dissolve/>
        <p:sndAc>
          <p:stSnd>
            <p:snd r:embed="rId3" name="click.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a:lvl1pPr>
          </a:lstStyle>
          <a:p>
            <a:endParaRPr lang="es-ES" altLang="it-IT"/>
          </a:p>
        </p:txBody>
      </p:sp>
      <p:sp>
        <p:nvSpPr>
          <p:cNvPr id="4" name="Segnaposto piè di pagina 3"/>
          <p:cNvSpPr>
            <a:spLocks noGrp="1"/>
          </p:cNvSpPr>
          <p:nvPr>
            <p:ph type="ftr" sz="quarter" idx="11"/>
          </p:nvPr>
        </p:nvSpPr>
        <p:spPr/>
        <p:txBody>
          <a:bodyPr/>
          <a:lstStyle>
            <a:lvl1pPr>
              <a:defRPr/>
            </a:lvl1pPr>
          </a:lstStyle>
          <a:p>
            <a:endParaRPr lang="es-ES" altLang="it-IT"/>
          </a:p>
        </p:txBody>
      </p:sp>
      <p:sp>
        <p:nvSpPr>
          <p:cNvPr id="5" name="Segnaposto numero diapositiva 4"/>
          <p:cNvSpPr>
            <a:spLocks noGrp="1"/>
          </p:cNvSpPr>
          <p:nvPr>
            <p:ph type="sldNum" sz="quarter" idx="12"/>
          </p:nvPr>
        </p:nvSpPr>
        <p:spPr/>
        <p:txBody>
          <a:bodyPr/>
          <a:lstStyle>
            <a:lvl1pPr>
              <a:defRPr/>
            </a:lvl1pPr>
          </a:lstStyle>
          <a:p>
            <a:fld id="{00A3E853-34DE-46FD-9268-15D425FDB13A}" type="slidenum">
              <a:rPr lang="es-ES" altLang="it-IT"/>
              <a:pPr/>
              <a:t>‹N›</a:t>
            </a:fld>
            <a:endParaRPr lang="es-ES" altLang="it-IT"/>
          </a:p>
        </p:txBody>
      </p:sp>
    </p:spTree>
    <p:extLst>
      <p:ext uri="{BB962C8B-B14F-4D97-AF65-F5344CB8AC3E}">
        <p14:creationId xmlns:p14="http://schemas.microsoft.com/office/powerpoint/2010/main" val="3971149389"/>
      </p:ext>
    </p:extLst>
  </p:cSld>
  <p:clrMapOvr>
    <a:masterClrMapping/>
  </p:clrMapOvr>
  <mc:AlternateContent xmlns:mc="http://schemas.openxmlformats.org/markup-compatibility/2006" xmlns:p14="http://schemas.microsoft.com/office/powerpoint/2010/main">
    <mc:Choice Requires="p14">
      <p:transition spd="slow" p14:dur="1200">
        <p:dissolve/>
        <p:sndAc>
          <p:stSnd>
            <p:snd r:embed="rId1" name="click.wav"/>
          </p:stSnd>
        </p:sndAc>
      </p:transition>
    </mc:Choice>
    <mc:Fallback xmlns="">
      <p:transition spd="slow">
        <p:dissolve/>
        <p:sndAc>
          <p:stSnd>
            <p:snd r:embed="rId3" name="click.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endParaRPr lang="es-ES" altLang="it-IT"/>
          </a:p>
        </p:txBody>
      </p:sp>
      <p:sp>
        <p:nvSpPr>
          <p:cNvPr id="3" name="Segnaposto piè di pagina 2"/>
          <p:cNvSpPr>
            <a:spLocks noGrp="1"/>
          </p:cNvSpPr>
          <p:nvPr>
            <p:ph type="ftr" sz="quarter" idx="11"/>
          </p:nvPr>
        </p:nvSpPr>
        <p:spPr/>
        <p:txBody>
          <a:bodyPr/>
          <a:lstStyle>
            <a:lvl1pPr>
              <a:defRPr/>
            </a:lvl1pPr>
          </a:lstStyle>
          <a:p>
            <a:endParaRPr lang="es-ES" altLang="it-IT"/>
          </a:p>
        </p:txBody>
      </p:sp>
      <p:sp>
        <p:nvSpPr>
          <p:cNvPr id="4" name="Segnaposto numero diapositiva 3"/>
          <p:cNvSpPr>
            <a:spLocks noGrp="1"/>
          </p:cNvSpPr>
          <p:nvPr>
            <p:ph type="sldNum" sz="quarter" idx="12"/>
          </p:nvPr>
        </p:nvSpPr>
        <p:spPr/>
        <p:txBody>
          <a:bodyPr/>
          <a:lstStyle>
            <a:lvl1pPr>
              <a:defRPr/>
            </a:lvl1pPr>
          </a:lstStyle>
          <a:p>
            <a:fld id="{8B4D4D5A-EE64-472C-BCB9-A34D1A2AA632}" type="slidenum">
              <a:rPr lang="es-ES" altLang="it-IT"/>
              <a:pPr/>
              <a:t>‹N›</a:t>
            </a:fld>
            <a:endParaRPr lang="es-ES" altLang="it-IT"/>
          </a:p>
        </p:txBody>
      </p:sp>
    </p:spTree>
    <p:extLst>
      <p:ext uri="{BB962C8B-B14F-4D97-AF65-F5344CB8AC3E}">
        <p14:creationId xmlns:p14="http://schemas.microsoft.com/office/powerpoint/2010/main" val="3628361265"/>
      </p:ext>
    </p:extLst>
  </p:cSld>
  <p:clrMapOvr>
    <a:masterClrMapping/>
  </p:clrMapOvr>
  <mc:AlternateContent xmlns:mc="http://schemas.openxmlformats.org/markup-compatibility/2006" xmlns:p14="http://schemas.microsoft.com/office/powerpoint/2010/main">
    <mc:Choice Requires="p14">
      <p:transition spd="slow" p14:dur="1200">
        <p:dissolve/>
        <p:sndAc>
          <p:stSnd>
            <p:snd r:embed="rId1" name="click.wav"/>
          </p:stSnd>
        </p:sndAc>
      </p:transition>
    </mc:Choice>
    <mc:Fallback xmlns="">
      <p:transition spd="slow">
        <p:dissolve/>
        <p:sndAc>
          <p:stSnd>
            <p:snd r:embed="rId3" name="click.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es-ES" altLang="it-IT"/>
          </a:p>
        </p:txBody>
      </p:sp>
      <p:sp>
        <p:nvSpPr>
          <p:cNvPr id="6" name="Segnaposto piè di pagina 5"/>
          <p:cNvSpPr>
            <a:spLocks noGrp="1"/>
          </p:cNvSpPr>
          <p:nvPr>
            <p:ph type="ftr" sz="quarter" idx="11"/>
          </p:nvPr>
        </p:nvSpPr>
        <p:spPr/>
        <p:txBody>
          <a:bodyPr/>
          <a:lstStyle>
            <a:lvl1pPr>
              <a:defRPr/>
            </a:lvl1pPr>
          </a:lstStyle>
          <a:p>
            <a:endParaRPr lang="es-ES" altLang="it-IT"/>
          </a:p>
        </p:txBody>
      </p:sp>
      <p:sp>
        <p:nvSpPr>
          <p:cNvPr id="7" name="Segnaposto numero diapositiva 6"/>
          <p:cNvSpPr>
            <a:spLocks noGrp="1"/>
          </p:cNvSpPr>
          <p:nvPr>
            <p:ph type="sldNum" sz="quarter" idx="12"/>
          </p:nvPr>
        </p:nvSpPr>
        <p:spPr/>
        <p:txBody>
          <a:bodyPr/>
          <a:lstStyle>
            <a:lvl1pPr>
              <a:defRPr/>
            </a:lvl1pPr>
          </a:lstStyle>
          <a:p>
            <a:fld id="{74BCF3A3-1A05-40FE-B217-75283F487E06}" type="slidenum">
              <a:rPr lang="es-ES" altLang="it-IT"/>
              <a:pPr/>
              <a:t>‹N›</a:t>
            </a:fld>
            <a:endParaRPr lang="es-ES" altLang="it-IT"/>
          </a:p>
        </p:txBody>
      </p:sp>
    </p:spTree>
    <p:extLst>
      <p:ext uri="{BB962C8B-B14F-4D97-AF65-F5344CB8AC3E}">
        <p14:creationId xmlns:p14="http://schemas.microsoft.com/office/powerpoint/2010/main" val="2360979011"/>
      </p:ext>
    </p:extLst>
  </p:cSld>
  <p:clrMapOvr>
    <a:masterClrMapping/>
  </p:clrMapOvr>
  <mc:AlternateContent xmlns:mc="http://schemas.openxmlformats.org/markup-compatibility/2006" xmlns:p14="http://schemas.microsoft.com/office/powerpoint/2010/main">
    <mc:Choice Requires="p14">
      <p:transition spd="slow" p14:dur="1200">
        <p:dissolve/>
        <p:sndAc>
          <p:stSnd>
            <p:snd r:embed="rId1" name="click.wav"/>
          </p:stSnd>
        </p:sndAc>
      </p:transition>
    </mc:Choice>
    <mc:Fallback xmlns="">
      <p:transition spd="slow">
        <p:dissolve/>
        <p:sndAc>
          <p:stSnd>
            <p:snd r:embed="rId3" name="click.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es-ES" altLang="it-IT"/>
          </a:p>
        </p:txBody>
      </p:sp>
      <p:sp>
        <p:nvSpPr>
          <p:cNvPr id="6" name="Segnaposto piè di pagina 5"/>
          <p:cNvSpPr>
            <a:spLocks noGrp="1"/>
          </p:cNvSpPr>
          <p:nvPr>
            <p:ph type="ftr" sz="quarter" idx="11"/>
          </p:nvPr>
        </p:nvSpPr>
        <p:spPr/>
        <p:txBody>
          <a:bodyPr/>
          <a:lstStyle>
            <a:lvl1pPr>
              <a:defRPr/>
            </a:lvl1pPr>
          </a:lstStyle>
          <a:p>
            <a:endParaRPr lang="es-ES" altLang="it-IT"/>
          </a:p>
        </p:txBody>
      </p:sp>
      <p:sp>
        <p:nvSpPr>
          <p:cNvPr id="7" name="Segnaposto numero diapositiva 6"/>
          <p:cNvSpPr>
            <a:spLocks noGrp="1"/>
          </p:cNvSpPr>
          <p:nvPr>
            <p:ph type="sldNum" sz="quarter" idx="12"/>
          </p:nvPr>
        </p:nvSpPr>
        <p:spPr/>
        <p:txBody>
          <a:bodyPr/>
          <a:lstStyle>
            <a:lvl1pPr>
              <a:defRPr/>
            </a:lvl1pPr>
          </a:lstStyle>
          <a:p>
            <a:fld id="{A666CD2E-B6F1-4997-B42E-791A8F2BD376}" type="slidenum">
              <a:rPr lang="es-ES" altLang="it-IT"/>
              <a:pPr/>
              <a:t>‹N›</a:t>
            </a:fld>
            <a:endParaRPr lang="es-ES" altLang="it-IT"/>
          </a:p>
        </p:txBody>
      </p:sp>
    </p:spTree>
    <p:extLst>
      <p:ext uri="{BB962C8B-B14F-4D97-AF65-F5344CB8AC3E}">
        <p14:creationId xmlns:p14="http://schemas.microsoft.com/office/powerpoint/2010/main" val="3510786256"/>
      </p:ext>
    </p:extLst>
  </p:cSld>
  <p:clrMapOvr>
    <a:masterClrMapping/>
  </p:clrMapOvr>
  <mc:AlternateContent xmlns:mc="http://schemas.openxmlformats.org/markup-compatibility/2006" xmlns:p14="http://schemas.microsoft.com/office/powerpoint/2010/main">
    <mc:Choice Requires="p14">
      <p:transition spd="slow" p14:dur="1200">
        <p:dissolve/>
        <p:sndAc>
          <p:stSnd>
            <p:snd r:embed="rId1" name="click.wav"/>
          </p:stSnd>
        </p:sndAc>
      </p:transition>
    </mc:Choice>
    <mc:Fallback xmlns="">
      <p:transition spd="slow">
        <p:dissolve/>
        <p:sndAc>
          <p:stSnd>
            <p:snd r:embed="rId3" name="click.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audio" Target="../media/audio1.wav"/><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it-IT"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it-IT" smtClean="0"/>
              <a:t>Haga clic para modificar el estilo de texto del patrón</a:t>
            </a:r>
          </a:p>
          <a:p>
            <a:pPr lvl="1"/>
            <a:r>
              <a:rPr lang="es-ES" altLang="it-IT" smtClean="0"/>
              <a:t>Segundo nivel</a:t>
            </a:r>
          </a:p>
          <a:p>
            <a:pPr lvl="2"/>
            <a:r>
              <a:rPr lang="es-ES" altLang="it-IT" smtClean="0"/>
              <a:t>Tercer nivel</a:t>
            </a:r>
          </a:p>
          <a:p>
            <a:pPr lvl="3"/>
            <a:r>
              <a:rPr lang="es-ES" altLang="it-IT" smtClean="0"/>
              <a:t>Cuarto nivel</a:t>
            </a:r>
          </a:p>
          <a:p>
            <a:pPr lvl="4"/>
            <a:r>
              <a:rPr lang="es-ES" altLang="it-IT"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s-ES" alt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s-ES" alt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A48D155-C52E-45B7-B65F-99CCB541D926}" type="slidenum">
              <a:rPr lang="es-ES" altLang="it-IT"/>
              <a:pPr/>
              <a:t>‹N›</a:t>
            </a:fld>
            <a:endParaRPr lang="es-ES"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dissolve/>
        <p:sndAc>
          <p:stSnd>
            <p:snd r:embed="rId13" name="click.wav"/>
          </p:stSnd>
        </p:sndAc>
      </p:transition>
    </mc:Choice>
    <mc:Fallback xmlns="">
      <p:transition spd="slow">
        <p:dissolve/>
        <p:sndAc>
          <p:stSnd>
            <p:snd r:embed="rId15" name="click.wav"/>
          </p:stSnd>
        </p:sndAc>
      </p:transition>
    </mc:Fallback>
  </mc:AlternateConten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audio" Target="../media/audio1.wav"/></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audio" Target="../media/audio1.wav"/></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audio" Target="../media/audio1.wav"/></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Rettangolo 2"/>
          <p:cNvSpPr/>
          <p:nvPr/>
        </p:nvSpPr>
        <p:spPr>
          <a:xfrm>
            <a:off x="2699792" y="3356992"/>
            <a:ext cx="3416320"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it-IT" sz="5400" b="1" cap="none" spc="0" dirty="0" smtClean="0">
                <a:ln/>
                <a:solidFill>
                  <a:srgbClr val="665729"/>
                </a:solidFill>
                <a:effectLst/>
              </a:rPr>
              <a:t>Contenuti</a:t>
            </a:r>
            <a:endParaRPr lang="it-IT" sz="5400" b="1" cap="none" spc="0" dirty="0">
              <a:ln/>
              <a:solidFill>
                <a:srgbClr val="665729"/>
              </a:solidFill>
              <a:effectLst/>
            </a:endParaRPr>
          </a:p>
        </p:txBody>
      </p:sp>
      <p:sp>
        <p:nvSpPr>
          <p:cNvPr id="2" name="Rettangolo 1"/>
          <p:cNvSpPr/>
          <p:nvPr/>
        </p:nvSpPr>
        <p:spPr>
          <a:xfrm>
            <a:off x="3851920" y="2492896"/>
            <a:ext cx="2001253" cy="400110"/>
          </a:xfrm>
          <a:prstGeom prst="rect">
            <a:avLst/>
          </a:prstGeom>
          <a:noFill/>
        </p:spPr>
        <p:txBody>
          <a:bodyPr wrap="none" lIns="91440" tIns="45720" rIns="91440" bIns="45720">
            <a:spAutoFit/>
          </a:bodyPr>
          <a:lstStyle/>
          <a:p>
            <a:pPr algn="ctr"/>
            <a:r>
              <a:rPr lang="it-IT" sz="2000" b="0" cap="small" spc="0" dirty="0" smtClean="0">
                <a:ln w="0"/>
                <a:solidFill>
                  <a:srgbClr val="1E1414"/>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d.l.132 del 2014</a:t>
            </a:r>
            <a:endParaRPr lang="it-IT" sz="2000" b="0" cap="small" spc="0" dirty="0">
              <a:ln w="0"/>
              <a:solidFill>
                <a:srgbClr val="1E1414"/>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sndAc>
          <p:stSnd>
            <p:snd r:embed="rId2" name="click.wav"/>
          </p:stSnd>
        </p:sndAc>
      </p:transition>
    </mc:Choice>
    <mc:Fallback xmlns="">
      <p:transition spd="slow">
        <p:fade/>
        <p:sndAc>
          <p:stSnd>
            <p:snd r:embed="rId5"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arrotondato 4"/>
          <p:cNvSpPr/>
          <p:nvPr/>
        </p:nvSpPr>
        <p:spPr>
          <a:xfrm>
            <a:off x="179512" y="548680"/>
            <a:ext cx="2808312" cy="1152128"/>
          </a:xfrm>
          <a:prstGeom prst="round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cap="small" dirty="0" smtClean="0">
                <a:solidFill>
                  <a:schemeClr val="tx1"/>
                </a:solidFill>
                <a:latin typeface="Times New Roman" panose="02020603050405020304" pitchFamily="18" charset="0"/>
                <a:cs typeface="Times New Roman" panose="02020603050405020304" pitchFamily="18" charset="0"/>
              </a:rPr>
              <a:t>Tentativo di conciliazione</a:t>
            </a:r>
            <a:endParaRPr lang="it-IT" sz="2800" cap="small" dirty="0">
              <a:solidFill>
                <a:schemeClr val="tx1"/>
              </a:solidFill>
              <a:latin typeface="Times New Roman" panose="02020603050405020304" pitchFamily="18" charset="0"/>
              <a:cs typeface="Times New Roman" panose="02020603050405020304" pitchFamily="18" charset="0"/>
            </a:endParaRPr>
          </a:p>
        </p:txBody>
      </p:sp>
      <p:sp>
        <p:nvSpPr>
          <p:cNvPr id="6" name="Freccia a destra con strisce 5"/>
          <p:cNvSpPr/>
          <p:nvPr/>
        </p:nvSpPr>
        <p:spPr>
          <a:xfrm>
            <a:off x="2997402" y="582089"/>
            <a:ext cx="2006646" cy="1080120"/>
          </a:xfrm>
          <a:prstGeom prst="stripedRight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Casella di testo 2"/>
          <p:cNvSpPr txBox="1">
            <a:spLocks noChangeArrowheads="1"/>
          </p:cNvSpPr>
          <p:nvPr/>
        </p:nvSpPr>
        <p:spPr bwMode="auto">
          <a:xfrm>
            <a:off x="5004048" y="422664"/>
            <a:ext cx="3744416" cy="5232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800"/>
              </a:spcAft>
              <a:buClrTx/>
              <a:buSzTx/>
              <a:buFontTx/>
              <a:buNone/>
              <a:tabLst/>
            </a:pPr>
            <a:r>
              <a:rPr kumimoji="0" lang="it-IT" altLang="it-IT" sz="28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Contenuto obbligatorio</a:t>
            </a:r>
            <a:r>
              <a:rPr kumimoji="0" lang="it-IT" altLang="it-IT" sz="11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a:t>
            </a:r>
            <a:endParaRPr kumimoji="0" lang="it-IT" altLang="it-IT"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8" name="Rettangolo arrotondato 7"/>
          <p:cNvSpPr/>
          <p:nvPr/>
        </p:nvSpPr>
        <p:spPr>
          <a:xfrm>
            <a:off x="197270" y="3467599"/>
            <a:ext cx="3287249" cy="1152128"/>
          </a:xfrm>
          <a:prstGeom prst="round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cap="small" dirty="0" smtClean="0">
                <a:solidFill>
                  <a:schemeClr val="tx1"/>
                </a:solidFill>
                <a:latin typeface="Times New Roman" panose="02020603050405020304" pitchFamily="18" charset="0"/>
                <a:cs typeface="Times New Roman" panose="02020603050405020304" pitchFamily="18" charset="0"/>
              </a:rPr>
              <a:t>Tempi del minore adeguati con ciascuno dei genitori</a:t>
            </a:r>
            <a:endParaRPr lang="it-IT" cap="small" dirty="0">
              <a:solidFill>
                <a:schemeClr val="tx1"/>
              </a:solidFill>
              <a:latin typeface="Times New Roman" panose="02020603050405020304" pitchFamily="18" charset="0"/>
              <a:cs typeface="Times New Roman" panose="02020603050405020304" pitchFamily="18" charset="0"/>
            </a:endParaRPr>
          </a:p>
        </p:txBody>
      </p:sp>
      <p:sp>
        <p:nvSpPr>
          <p:cNvPr id="9" name="Freccia a destra con strisce 8"/>
          <p:cNvSpPr/>
          <p:nvPr/>
        </p:nvSpPr>
        <p:spPr>
          <a:xfrm>
            <a:off x="3527708" y="3633197"/>
            <a:ext cx="1352279" cy="936104"/>
          </a:xfrm>
          <a:prstGeom prst="stripedRight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Casella di testo 2"/>
          <p:cNvSpPr txBox="1">
            <a:spLocks noChangeArrowheads="1"/>
          </p:cNvSpPr>
          <p:nvPr/>
        </p:nvSpPr>
        <p:spPr bwMode="auto">
          <a:xfrm>
            <a:off x="4925482" y="3633197"/>
            <a:ext cx="3744416" cy="95410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800"/>
              </a:spcAft>
              <a:buClrTx/>
              <a:buSzTx/>
              <a:buFontTx/>
              <a:buNone/>
              <a:tabLst/>
            </a:pPr>
            <a:r>
              <a:rPr kumimoji="0" lang="it-IT" altLang="it-IT" sz="28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Adempimento obbligatorio</a:t>
            </a:r>
            <a:endParaRPr kumimoji="0" lang="it-IT" altLang="it-IT"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1" name="Rettangolo arrotondato 10"/>
          <p:cNvSpPr/>
          <p:nvPr/>
        </p:nvSpPr>
        <p:spPr>
          <a:xfrm>
            <a:off x="148496" y="2060848"/>
            <a:ext cx="3287249" cy="864096"/>
          </a:xfrm>
          <a:prstGeom prst="round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cap="small" dirty="0" smtClean="0">
                <a:solidFill>
                  <a:schemeClr val="tx1"/>
                </a:solidFill>
                <a:latin typeface="Times New Roman" panose="02020603050405020304" pitchFamily="18" charset="0"/>
                <a:cs typeface="Times New Roman" panose="02020603050405020304" pitchFamily="18" charset="0"/>
              </a:rPr>
              <a:t>Mediazione familiare (info)</a:t>
            </a:r>
            <a:endParaRPr lang="it-IT" cap="small" dirty="0">
              <a:solidFill>
                <a:schemeClr val="tx1"/>
              </a:solidFill>
              <a:latin typeface="Times New Roman" panose="02020603050405020304" pitchFamily="18" charset="0"/>
              <a:cs typeface="Times New Roman" panose="02020603050405020304" pitchFamily="18" charset="0"/>
            </a:endParaRPr>
          </a:p>
        </p:txBody>
      </p:sp>
      <p:sp>
        <p:nvSpPr>
          <p:cNvPr id="12" name="Freccia a destra con strisce 11"/>
          <p:cNvSpPr/>
          <p:nvPr/>
        </p:nvSpPr>
        <p:spPr>
          <a:xfrm>
            <a:off x="3501051" y="2063130"/>
            <a:ext cx="1352279" cy="936104"/>
          </a:xfrm>
          <a:prstGeom prst="stripedRight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Casella di testo 2"/>
          <p:cNvSpPr txBox="1">
            <a:spLocks noChangeArrowheads="1"/>
          </p:cNvSpPr>
          <p:nvPr/>
        </p:nvSpPr>
        <p:spPr bwMode="auto">
          <a:xfrm>
            <a:off x="4925482" y="1931405"/>
            <a:ext cx="3744416" cy="13849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800"/>
              </a:spcAft>
              <a:buClrTx/>
              <a:buSzTx/>
              <a:buFontTx/>
              <a:buNone/>
              <a:tabLst/>
            </a:pPr>
            <a:r>
              <a:rPr lang="it-IT" altLang="it-IT" sz="2800" b="1" dirty="0" smtClean="0">
                <a:latin typeface="Calibri" panose="020F0502020204030204" pitchFamily="34" charset="0"/>
              </a:rPr>
              <a:t>Adempimento obbligatorio informativo</a:t>
            </a:r>
            <a:endParaRPr kumimoji="0" lang="it-IT" altLang="it-IT"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59860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sndAc>
          <p:stSnd>
            <p:snd r:embed="rId2" name="click.wav"/>
          </p:stSnd>
        </p:sndAc>
      </p:transition>
    </mc:Choice>
    <mc:Fallback xmlns="">
      <p:transition spd="slow">
        <p:fade/>
        <p:sndAc>
          <p:stSnd>
            <p:snd r:embed="rId4"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80">
                                          <p:stCondLst>
                                            <p:cond delay="0"/>
                                          </p:stCondLst>
                                        </p:cTn>
                                        <p:tgtEl>
                                          <p:spTgt spid="7"/>
                                        </p:tgtEl>
                                      </p:cBhvr>
                                    </p:animEffect>
                                    <p:anim calcmode="lin" valueType="num">
                                      <p:cBhvr>
                                        <p:cTn id="1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3" dur="26">
                                          <p:stCondLst>
                                            <p:cond delay="650"/>
                                          </p:stCondLst>
                                        </p:cTn>
                                        <p:tgtEl>
                                          <p:spTgt spid="7"/>
                                        </p:tgtEl>
                                      </p:cBhvr>
                                      <p:to x="100000" y="60000"/>
                                    </p:animScale>
                                    <p:animScale>
                                      <p:cBhvr>
                                        <p:cTn id="24" dur="166" decel="50000">
                                          <p:stCondLst>
                                            <p:cond delay="676"/>
                                          </p:stCondLst>
                                        </p:cTn>
                                        <p:tgtEl>
                                          <p:spTgt spid="7"/>
                                        </p:tgtEl>
                                      </p:cBhvr>
                                      <p:to x="100000" y="100000"/>
                                    </p:animScale>
                                    <p:animScale>
                                      <p:cBhvr>
                                        <p:cTn id="25" dur="26">
                                          <p:stCondLst>
                                            <p:cond delay="1312"/>
                                          </p:stCondLst>
                                        </p:cTn>
                                        <p:tgtEl>
                                          <p:spTgt spid="7"/>
                                        </p:tgtEl>
                                      </p:cBhvr>
                                      <p:to x="100000" y="80000"/>
                                    </p:animScale>
                                    <p:animScale>
                                      <p:cBhvr>
                                        <p:cTn id="26" dur="166" decel="50000">
                                          <p:stCondLst>
                                            <p:cond delay="1338"/>
                                          </p:stCondLst>
                                        </p:cTn>
                                        <p:tgtEl>
                                          <p:spTgt spid="7"/>
                                        </p:tgtEl>
                                      </p:cBhvr>
                                      <p:to x="100000" y="100000"/>
                                    </p:animScale>
                                    <p:animScale>
                                      <p:cBhvr>
                                        <p:cTn id="27" dur="26">
                                          <p:stCondLst>
                                            <p:cond delay="1642"/>
                                          </p:stCondLst>
                                        </p:cTn>
                                        <p:tgtEl>
                                          <p:spTgt spid="7"/>
                                        </p:tgtEl>
                                      </p:cBhvr>
                                      <p:to x="100000" y="90000"/>
                                    </p:animScale>
                                    <p:animScale>
                                      <p:cBhvr>
                                        <p:cTn id="28" dur="166" decel="50000">
                                          <p:stCondLst>
                                            <p:cond delay="1668"/>
                                          </p:stCondLst>
                                        </p:cTn>
                                        <p:tgtEl>
                                          <p:spTgt spid="7"/>
                                        </p:tgtEl>
                                      </p:cBhvr>
                                      <p:to x="100000" y="100000"/>
                                    </p:animScale>
                                    <p:animScale>
                                      <p:cBhvr>
                                        <p:cTn id="29" dur="26">
                                          <p:stCondLst>
                                            <p:cond delay="1808"/>
                                          </p:stCondLst>
                                        </p:cTn>
                                        <p:tgtEl>
                                          <p:spTgt spid="7"/>
                                        </p:tgtEl>
                                      </p:cBhvr>
                                      <p:to x="100000" y="95000"/>
                                    </p:animScale>
                                    <p:animScale>
                                      <p:cBhvr>
                                        <p:cTn id="30" dur="166" decel="50000">
                                          <p:stCondLst>
                                            <p:cond delay="1834"/>
                                          </p:stCondLst>
                                        </p:cTn>
                                        <p:tgtEl>
                                          <p:spTgt spid="7"/>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randombar(horizontal)">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randombar(horizontal)">
                                      <p:cBhvr>
                                        <p:cTn id="40" dur="5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26"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down)">
                                      <p:cBhvr>
                                        <p:cTn id="45" dur="580">
                                          <p:stCondLst>
                                            <p:cond delay="0"/>
                                          </p:stCondLst>
                                        </p:cTn>
                                        <p:tgtEl>
                                          <p:spTgt spid="13"/>
                                        </p:tgtEl>
                                      </p:cBhvr>
                                    </p:animEffect>
                                    <p:anim calcmode="lin" valueType="num">
                                      <p:cBhvr>
                                        <p:cTn id="46"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51" dur="26">
                                          <p:stCondLst>
                                            <p:cond delay="650"/>
                                          </p:stCondLst>
                                        </p:cTn>
                                        <p:tgtEl>
                                          <p:spTgt spid="13"/>
                                        </p:tgtEl>
                                      </p:cBhvr>
                                      <p:to x="100000" y="60000"/>
                                    </p:animScale>
                                    <p:animScale>
                                      <p:cBhvr>
                                        <p:cTn id="52" dur="166" decel="50000">
                                          <p:stCondLst>
                                            <p:cond delay="676"/>
                                          </p:stCondLst>
                                        </p:cTn>
                                        <p:tgtEl>
                                          <p:spTgt spid="13"/>
                                        </p:tgtEl>
                                      </p:cBhvr>
                                      <p:to x="100000" y="100000"/>
                                    </p:animScale>
                                    <p:animScale>
                                      <p:cBhvr>
                                        <p:cTn id="53" dur="26">
                                          <p:stCondLst>
                                            <p:cond delay="1312"/>
                                          </p:stCondLst>
                                        </p:cTn>
                                        <p:tgtEl>
                                          <p:spTgt spid="13"/>
                                        </p:tgtEl>
                                      </p:cBhvr>
                                      <p:to x="100000" y="80000"/>
                                    </p:animScale>
                                    <p:animScale>
                                      <p:cBhvr>
                                        <p:cTn id="54" dur="166" decel="50000">
                                          <p:stCondLst>
                                            <p:cond delay="1338"/>
                                          </p:stCondLst>
                                        </p:cTn>
                                        <p:tgtEl>
                                          <p:spTgt spid="13"/>
                                        </p:tgtEl>
                                      </p:cBhvr>
                                      <p:to x="100000" y="100000"/>
                                    </p:animScale>
                                    <p:animScale>
                                      <p:cBhvr>
                                        <p:cTn id="55" dur="26">
                                          <p:stCondLst>
                                            <p:cond delay="1642"/>
                                          </p:stCondLst>
                                        </p:cTn>
                                        <p:tgtEl>
                                          <p:spTgt spid="13"/>
                                        </p:tgtEl>
                                      </p:cBhvr>
                                      <p:to x="100000" y="90000"/>
                                    </p:animScale>
                                    <p:animScale>
                                      <p:cBhvr>
                                        <p:cTn id="56" dur="166" decel="50000">
                                          <p:stCondLst>
                                            <p:cond delay="1668"/>
                                          </p:stCondLst>
                                        </p:cTn>
                                        <p:tgtEl>
                                          <p:spTgt spid="13"/>
                                        </p:tgtEl>
                                      </p:cBhvr>
                                      <p:to x="100000" y="100000"/>
                                    </p:animScale>
                                    <p:animScale>
                                      <p:cBhvr>
                                        <p:cTn id="57" dur="26">
                                          <p:stCondLst>
                                            <p:cond delay="1808"/>
                                          </p:stCondLst>
                                        </p:cTn>
                                        <p:tgtEl>
                                          <p:spTgt spid="13"/>
                                        </p:tgtEl>
                                      </p:cBhvr>
                                      <p:to x="100000" y="95000"/>
                                    </p:animScale>
                                    <p:animScale>
                                      <p:cBhvr>
                                        <p:cTn id="58" dur="166" decel="50000">
                                          <p:stCondLst>
                                            <p:cond delay="1834"/>
                                          </p:stCondLst>
                                        </p:cTn>
                                        <p:tgtEl>
                                          <p:spTgt spid="13"/>
                                        </p:tgtEl>
                                      </p:cBhvr>
                                      <p:to x="100000" y="100000"/>
                                    </p:animScale>
                                  </p:childTnLst>
                                </p:cTn>
                              </p:par>
                            </p:childTnLst>
                          </p:cTn>
                        </p:par>
                      </p:childTnLst>
                    </p:cTn>
                  </p:par>
                  <p:par>
                    <p:cTn id="59" fill="hold">
                      <p:stCondLst>
                        <p:cond delay="indefinite"/>
                      </p:stCondLst>
                      <p:childTnLst>
                        <p:par>
                          <p:cTn id="60" fill="hold">
                            <p:stCondLst>
                              <p:cond delay="0"/>
                            </p:stCondLst>
                            <p:childTnLst>
                              <p:par>
                                <p:cTn id="61" presetID="14" presetClass="entr" presetSubtype="10" fill="hold" grpId="0" nodeType="click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randombar(horizontal)">
                                      <p:cBhvr>
                                        <p:cTn id="63" dur="500"/>
                                        <p:tgtEl>
                                          <p:spTgt spid="8"/>
                                        </p:tgtEl>
                                      </p:cBhvr>
                                    </p:animEffect>
                                  </p:childTnLst>
                                </p:cTn>
                              </p:par>
                            </p:childTnLst>
                          </p:cTn>
                        </p:par>
                      </p:childTnLst>
                    </p:cTn>
                  </p:par>
                  <p:par>
                    <p:cTn id="64" fill="hold">
                      <p:stCondLst>
                        <p:cond delay="indefinite"/>
                      </p:stCondLst>
                      <p:childTnLst>
                        <p:par>
                          <p:cTn id="65" fill="hold">
                            <p:stCondLst>
                              <p:cond delay="0"/>
                            </p:stCondLst>
                            <p:childTnLst>
                              <p:par>
                                <p:cTn id="66" presetID="14" presetClass="entr" presetSubtype="10" fill="hold" grpId="0" nodeType="clickEffect">
                                  <p:stCondLst>
                                    <p:cond delay="0"/>
                                  </p:stCondLst>
                                  <p:childTnLst>
                                    <p:set>
                                      <p:cBhvr>
                                        <p:cTn id="67" dur="1" fill="hold">
                                          <p:stCondLst>
                                            <p:cond delay="0"/>
                                          </p:stCondLst>
                                        </p:cTn>
                                        <p:tgtEl>
                                          <p:spTgt spid="9"/>
                                        </p:tgtEl>
                                        <p:attrNameLst>
                                          <p:attrName>style.visibility</p:attrName>
                                        </p:attrNameLst>
                                      </p:cBhvr>
                                      <p:to>
                                        <p:strVal val="visible"/>
                                      </p:to>
                                    </p:set>
                                    <p:animEffect transition="in" filter="randombar(horizontal)">
                                      <p:cBhvr>
                                        <p:cTn id="68" dur="500"/>
                                        <p:tgtEl>
                                          <p:spTgt spid="9"/>
                                        </p:tgtEl>
                                      </p:cBhvr>
                                    </p:animEffect>
                                  </p:childTnLst>
                                </p:cTn>
                              </p:par>
                            </p:childTnLst>
                          </p:cTn>
                        </p:par>
                      </p:childTnLst>
                    </p:cTn>
                  </p:par>
                  <p:par>
                    <p:cTn id="69" fill="hold">
                      <p:stCondLst>
                        <p:cond delay="indefinite"/>
                      </p:stCondLst>
                      <p:childTnLst>
                        <p:par>
                          <p:cTn id="70" fill="hold">
                            <p:stCondLst>
                              <p:cond delay="0"/>
                            </p:stCondLst>
                            <p:childTnLst>
                              <p:par>
                                <p:cTn id="71" presetID="26" presetClass="entr" presetSubtype="0" fill="hold" grpId="0" nodeType="clickEffect">
                                  <p:stCondLst>
                                    <p:cond delay="0"/>
                                  </p:stCondLst>
                                  <p:childTnLst>
                                    <p:set>
                                      <p:cBhvr>
                                        <p:cTn id="72" dur="1" fill="hold">
                                          <p:stCondLst>
                                            <p:cond delay="0"/>
                                          </p:stCondLst>
                                        </p:cTn>
                                        <p:tgtEl>
                                          <p:spTgt spid="10"/>
                                        </p:tgtEl>
                                        <p:attrNameLst>
                                          <p:attrName>style.visibility</p:attrName>
                                        </p:attrNameLst>
                                      </p:cBhvr>
                                      <p:to>
                                        <p:strVal val="visible"/>
                                      </p:to>
                                    </p:set>
                                    <p:animEffect transition="in" filter="wipe(down)">
                                      <p:cBhvr>
                                        <p:cTn id="73" dur="580">
                                          <p:stCondLst>
                                            <p:cond delay="0"/>
                                          </p:stCondLst>
                                        </p:cTn>
                                        <p:tgtEl>
                                          <p:spTgt spid="10"/>
                                        </p:tgtEl>
                                      </p:cBhvr>
                                    </p:animEffect>
                                    <p:anim calcmode="lin" valueType="num">
                                      <p:cBhvr>
                                        <p:cTn id="74"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79" dur="26">
                                          <p:stCondLst>
                                            <p:cond delay="650"/>
                                          </p:stCondLst>
                                        </p:cTn>
                                        <p:tgtEl>
                                          <p:spTgt spid="10"/>
                                        </p:tgtEl>
                                      </p:cBhvr>
                                      <p:to x="100000" y="60000"/>
                                    </p:animScale>
                                    <p:animScale>
                                      <p:cBhvr>
                                        <p:cTn id="80" dur="166" decel="50000">
                                          <p:stCondLst>
                                            <p:cond delay="676"/>
                                          </p:stCondLst>
                                        </p:cTn>
                                        <p:tgtEl>
                                          <p:spTgt spid="10"/>
                                        </p:tgtEl>
                                      </p:cBhvr>
                                      <p:to x="100000" y="100000"/>
                                    </p:animScale>
                                    <p:animScale>
                                      <p:cBhvr>
                                        <p:cTn id="81" dur="26">
                                          <p:stCondLst>
                                            <p:cond delay="1312"/>
                                          </p:stCondLst>
                                        </p:cTn>
                                        <p:tgtEl>
                                          <p:spTgt spid="10"/>
                                        </p:tgtEl>
                                      </p:cBhvr>
                                      <p:to x="100000" y="80000"/>
                                    </p:animScale>
                                    <p:animScale>
                                      <p:cBhvr>
                                        <p:cTn id="82" dur="166" decel="50000">
                                          <p:stCondLst>
                                            <p:cond delay="1338"/>
                                          </p:stCondLst>
                                        </p:cTn>
                                        <p:tgtEl>
                                          <p:spTgt spid="10"/>
                                        </p:tgtEl>
                                      </p:cBhvr>
                                      <p:to x="100000" y="100000"/>
                                    </p:animScale>
                                    <p:animScale>
                                      <p:cBhvr>
                                        <p:cTn id="83" dur="26">
                                          <p:stCondLst>
                                            <p:cond delay="1642"/>
                                          </p:stCondLst>
                                        </p:cTn>
                                        <p:tgtEl>
                                          <p:spTgt spid="10"/>
                                        </p:tgtEl>
                                      </p:cBhvr>
                                      <p:to x="100000" y="90000"/>
                                    </p:animScale>
                                    <p:animScale>
                                      <p:cBhvr>
                                        <p:cTn id="84" dur="166" decel="50000">
                                          <p:stCondLst>
                                            <p:cond delay="1668"/>
                                          </p:stCondLst>
                                        </p:cTn>
                                        <p:tgtEl>
                                          <p:spTgt spid="10"/>
                                        </p:tgtEl>
                                      </p:cBhvr>
                                      <p:to x="100000" y="100000"/>
                                    </p:animScale>
                                    <p:animScale>
                                      <p:cBhvr>
                                        <p:cTn id="85" dur="26">
                                          <p:stCondLst>
                                            <p:cond delay="1808"/>
                                          </p:stCondLst>
                                        </p:cTn>
                                        <p:tgtEl>
                                          <p:spTgt spid="10"/>
                                        </p:tgtEl>
                                      </p:cBhvr>
                                      <p:to x="100000" y="95000"/>
                                    </p:animScale>
                                    <p:animScale>
                                      <p:cBhvr>
                                        <p:cTn id="86"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763688" y="1772816"/>
            <a:ext cx="4185762"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it-IT" sz="5400" b="1" cap="none" spc="0" dirty="0" smtClean="0">
                <a:ln/>
                <a:solidFill>
                  <a:srgbClr val="665729"/>
                </a:solidFill>
                <a:effectLst/>
              </a:rPr>
              <a:t>vademecum</a:t>
            </a:r>
            <a:endParaRPr lang="it-IT" sz="5400" b="1" cap="none" spc="0" dirty="0">
              <a:ln/>
              <a:solidFill>
                <a:srgbClr val="665729"/>
              </a:solidFill>
              <a:effectLst/>
            </a:endParaRPr>
          </a:p>
        </p:txBody>
      </p:sp>
      <p:sp>
        <p:nvSpPr>
          <p:cNvPr id="2" name="Rettangolo 1"/>
          <p:cNvSpPr/>
          <p:nvPr/>
        </p:nvSpPr>
        <p:spPr>
          <a:xfrm>
            <a:off x="931266" y="526743"/>
            <a:ext cx="2521717" cy="400110"/>
          </a:xfrm>
          <a:prstGeom prst="rect">
            <a:avLst/>
          </a:prstGeom>
          <a:noFill/>
        </p:spPr>
        <p:txBody>
          <a:bodyPr wrap="none" lIns="91440" tIns="45720" rIns="91440" bIns="45720">
            <a:spAutoFit/>
          </a:bodyPr>
          <a:lstStyle/>
          <a:p>
            <a:pPr algn="ctr"/>
            <a:r>
              <a:rPr lang="it-IT" sz="2000" b="0" cap="small" spc="0" dirty="0" smtClean="0">
                <a:ln w="0"/>
                <a:solidFill>
                  <a:srgbClr val="1E1414"/>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Buona negoziazione</a:t>
            </a:r>
            <a:endParaRPr lang="it-IT" sz="2000" b="0" cap="small" spc="0" dirty="0">
              <a:ln w="0"/>
              <a:solidFill>
                <a:srgbClr val="1E1414"/>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02212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sndAc>
          <p:stSnd>
            <p:snd r:embed="rId2" name="click.wav"/>
          </p:stSnd>
        </p:sndAc>
      </p:transition>
    </mc:Choice>
    <mc:Fallback xmlns="">
      <p:transition spd="slow">
        <p:fade/>
        <p:sndAc>
          <p:stSnd>
            <p:snd r:embed="rId3"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ella 11"/>
          <p:cNvGraphicFramePr>
            <a:graphicFrameLocks noGrp="1"/>
          </p:cNvGraphicFramePr>
          <p:nvPr>
            <p:extLst>
              <p:ext uri="{D42A27DB-BD31-4B8C-83A1-F6EECF244321}">
                <p14:modId xmlns:p14="http://schemas.microsoft.com/office/powerpoint/2010/main" val="786678665"/>
              </p:ext>
            </p:extLst>
          </p:nvPr>
        </p:nvGraphicFramePr>
        <p:xfrm>
          <a:off x="251520" y="404664"/>
          <a:ext cx="8640960" cy="6264697"/>
        </p:xfrm>
        <a:graphic>
          <a:graphicData uri="http://schemas.openxmlformats.org/drawingml/2006/table">
            <a:tbl>
              <a:tblPr firstRow="1" firstCol="1" bandRow="1">
                <a:tableStyleId>{5C22544A-7EE6-4342-B048-85BDC9FD1C3A}</a:tableStyleId>
              </a:tblPr>
              <a:tblGrid>
                <a:gridCol w="1951354"/>
                <a:gridCol w="2475207"/>
                <a:gridCol w="4214399"/>
              </a:tblGrid>
              <a:tr h="830023">
                <a:tc>
                  <a:txBody>
                    <a:bodyPr/>
                    <a:lstStyle/>
                    <a:p>
                      <a:pPr marR="448945" algn="ctr">
                        <a:spcAft>
                          <a:spcPts val="0"/>
                        </a:spcAft>
                      </a:pPr>
                      <a:r>
                        <a:rPr lang="it-IT" sz="1400" cap="small" dirty="0">
                          <a:solidFill>
                            <a:schemeClr val="tx1"/>
                          </a:solidFill>
                          <a:effectLst/>
                        </a:rPr>
                        <a:t> </a:t>
                      </a:r>
                      <a:endParaRPr lang="it-IT" sz="1200" dirty="0">
                        <a:solidFill>
                          <a:schemeClr val="tx1"/>
                        </a:solidFill>
                        <a:effectLst/>
                      </a:endParaRPr>
                    </a:p>
                    <a:p>
                      <a:pPr marR="448945" algn="ctr">
                        <a:spcAft>
                          <a:spcPts val="0"/>
                        </a:spcAft>
                      </a:pPr>
                      <a:r>
                        <a:rPr lang="it-IT" sz="1400" cap="small" dirty="0">
                          <a:solidFill>
                            <a:schemeClr val="tx1"/>
                          </a:solidFill>
                          <a:effectLst/>
                        </a:rPr>
                        <a:t>Clausola</a:t>
                      </a:r>
                      <a:endParaRPr lang="it-IT" sz="1200" dirty="0">
                        <a:solidFill>
                          <a:schemeClr val="tx1"/>
                        </a:solidFill>
                        <a:effectLst/>
                        <a:latin typeface="Times New Roman" panose="02020603050405020304" pitchFamily="18" charset="0"/>
                        <a:ea typeface="Calibri" panose="020F0502020204030204" pitchFamily="34" charset="0"/>
                      </a:endParaRPr>
                    </a:p>
                  </a:txBody>
                  <a:tcPr marL="66486" marR="66486" marT="0" marB="0"/>
                </a:tc>
                <a:tc>
                  <a:txBody>
                    <a:bodyPr/>
                    <a:lstStyle/>
                    <a:p>
                      <a:pPr marR="448945" algn="ctr">
                        <a:spcAft>
                          <a:spcPts val="0"/>
                        </a:spcAft>
                      </a:pPr>
                      <a:r>
                        <a:rPr lang="it-IT" sz="1400" cap="small">
                          <a:solidFill>
                            <a:schemeClr val="tx1"/>
                          </a:solidFill>
                          <a:effectLst/>
                        </a:rPr>
                        <a:t> </a:t>
                      </a:r>
                      <a:endParaRPr lang="it-IT" sz="1200">
                        <a:solidFill>
                          <a:schemeClr val="tx1"/>
                        </a:solidFill>
                        <a:effectLst/>
                      </a:endParaRPr>
                    </a:p>
                    <a:p>
                      <a:pPr marR="111125" algn="ctr">
                        <a:spcAft>
                          <a:spcPts val="0"/>
                        </a:spcAft>
                      </a:pPr>
                      <a:r>
                        <a:rPr lang="it-IT" sz="1400" cap="small">
                          <a:solidFill>
                            <a:schemeClr val="tx1"/>
                          </a:solidFill>
                          <a:effectLst/>
                        </a:rPr>
                        <a:t>Interesse del Minore</a:t>
                      </a:r>
                      <a:endParaRPr lang="it-IT" sz="1200">
                        <a:solidFill>
                          <a:schemeClr val="tx1"/>
                        </a:solidFill>
                        <a:effectLst/>
                        <a:latin typeface="Times New Roman" panose="02020603050405020304" pitchFamily="18" charset="0"/>
                        <a:ea typeface="Calibri" panose="020F0502020204030204" pitchFamily="34" charset="0"/>
                      </a:endParaRPr>
                    </a:p>
                  </a:txBody>
                  <a:tcPr marL="66486" marR="66486" marT="0" marB="0"/>
                </a:tc>
                <a:tc>
                  <a:txBody>
                    <a:bodyPr/>
                    <a:lstStyle/>
                    <a:p>
                      <a:pPr marR="448945" algn="ctr">
                        <a:spcAft>
                          <a:spcPts val="0"/>
                        </a:spcAft>
                      </a:pPr>
                      <a:r>
                        <a:rPr lang="it-IT" sz="1400" cap="small" dirty="0">
                          <a:solidFill>
                            <a:schemeClr val="tx1"/>
                          </a:solidFill>
                          <a:effectLst/>
                        </a:rPr>
                        <a:t> </a:t>
                      </a:r>
                      <a:endParaRPr lang="it-IT" sz="1200" dirty="0">
                        <a:solidFill>
                          <a:schemeClr val="tx1"/>
                        </a:solidFill>
                        <a:effectLst/>
                      </a:endParaRPr>
                    </a:p>
                    <a:p>
                      <a:pPr marR="448945" algn="ctr">
                        <a:spcAft>
                          <a:spcPts val="0"/>
                        </a:spcAft>
                      </a:pPr>
                      <a:r>
                        <a:rPr lang="it-IT" sz="1400" cap="small" dirty="0">
                          <a:solidFill>
                            <a:schemeClr val="tx1"/>
                          </a:solidFill>
                          <a:effectLst/>
                        </a:rPr>
                        <a:t>Note</a:t>
                      </a:r>
                      <a:endParaRPr lang="it-IT" sz="1200" dirty="0">
                        <a:solidFill>
                          <a:schemeClr val="tx1"/>
                        </a:solidFill>
                        <a:effectLst/>
                        <a:latin typeface="Times New Roman" panose="02020603050405020304" pitchFamily="18" charset="0"/>
                        <a:ea typeface="Calibri" panose="020F0502020204030204" pitchFamily="34" charset="0"/>
                      </a:endParaRPr>
                    </a:p>
                  </a:txBody>
                  <a:tcPr marL="66486" marR="66486" marT="0" marB="0"/>
                </a:tc>
              </a:tr>
              <a:tr h="1086935">
                <a:tc>
                  <a:txBody>
                    <a:bodyPr/>
                    <a:lstStyle/>
                    <a:p>
                      <a:pPr marR="111760" algn="l">
                        <a:spcAft>
                          <a:spcPts val="0"/>
                        </a:spcAft>
                      </a:pPr>
                      <a:r>
                        <a:rPr lang="it-IT" sz="1200">
                          <a:solidFill>
                            <a:schemeClr val="tx1"/>
                          </a:solidFill>
                          <a:effectLst/>
                        </a:rPr>
                        <a:t> </a:t>
                      </a:r>
                      <a:endParaRPr lang="it-IT" sz="1400">
                        <a:solidFill>
                          <a:schemeClr val="tx1"/>
                        </a:solidFill>
                        <a:effectLst/>
                      </a:endParaRPr>
                    </a:p>
                    <a:p>
                      <a:pPr marR="111760" algn="l">
                        <a:spcAft>
                          <a:spcPts val="0"/>
                        </a:spcAft>
                      </a:pPr>
                      <a:r>
                        <a:rPr lang="it-IT" sz="1200">
                          <a:solidFill>
                            <a:schemeClr val="tx1"/>
                          </a:solidFill>
                          <a:effectLst/>
                        </a:rPr>
                        <a:t>Affidamento condiviso</a:t>
                      </a:r>
                      <a:endParaRPr lang="it-IT" sz="1400">
                        <a:solidFill>
                          <a:schemeClr val="tx1"/>
                        </a:solidFill>
                        <a:effectLst/>
                        <a:latin typeface="Times New Roman" panose="02020603050405020304" pitchFamily="18" charset="0"/>
                        <a:ea typeface="Calibri" panose="020F0502020204030204" pitchFamily="34" charset="0"/>
                      </a:endParaRPr>
                    </a:p>
                  </a:txBody>
                  <a:tcPr marL="66486" marR="66486" marT="0" marB="0"/>
                </a:tc>
                <a:tc>
                  <a:txBody>
                    <a:bodyPr/>
                    <a:lstStyle/>
                    <a:p>
                      <a:pPr marL="21590" marR="181610" algn="ctr">
                        <a:spcAft>
                          <a:spcPts val="0"/>
                        </a:spcAft>
                      </a:pPr>
                      <a:r>
                        <a:rPr lang="it-IT" sz="1200">
                          <a:effectLst/>
                        </a:rPr>
                        <a:t> </a:t>
                      </a:r>
                      <a:endParaRPr lang="it-IT" sz="1400">
                        <a:effectLst/>
                      </a:endParaRPr>
                    </a:p>
                    <a:p>
                      <a:pPr marL="21590" marR="181610" algn="ctr">
                        <a:spcAft>
                          <a:spcPts val="0"/>
                        </a:spcAft>
                      </a:pPr>
                      <a:r>
                        <a:rPr lang="it-IT" sz="1200">
                          <a:effectLst/>
                        </a:rPr>
                        <a:t> </a:t>
                      </a:r>
                      <a:endParaRPr lang="it-IT" sz="1400">
                        <a:effectLst/>
                      </a:endParaRPr>
                    </a:p>
                    <a:p>
                      <a:pPr marL="21590" marR="181610" algn="ctr">
                        <a:spcAft>
                          <a:spcPts val="0"/>
                        </a:spcAft>
                      </a:pPr>
                      <a:r>
                        <a:rPr lang="it-IT" sz="1200">
                          <a:effectLst/>
                        </a:rPr>
                        <a:t>Rispondente all’interesse del minore</a:t>
                      </a:r>
                      <a:endParaRPr lang="it-IT" sz="1400">
                        <a:effectLst/>
                        <a:latin typeface="Times New Roman" panose="02020603050405020304" pitchFamily="18" charset="0"/>
                        <a:ea typeface="Calibri" panose="020F0502020204030204" pitchFamily="34" charset="0"/>
                      </a:endParaRPr>
                    </a:p>
                  </a:txBody>
                  <a:tcPr marL="66486" marR="66486" marT="0" marB="0"/>
                </a:tc>
                <a:tc>
                  <a:txBody>
                    <a:bodyPr/>
                    <a:lstStyle/>
                    <a:p>
                      <a:pPr marR="116205" algn="just">
                        <a:spcAft>
                          <a:spcPts val="0"/>
                        </a:spcAft>
                      </a:pPr>
                      <a:r>
                        <a:rPr lang="it-IT" sz="1200">
                          <a:effectLst/>
                        </a:rPr>
                        <a:t> </a:t>
                      </a:r>
                      <a:endParaRPr lang="it-IT" sz="1400">
                        <a:effectLst/>
                      </a:endParaRPr>
                    </a:p>
                    <a:p>
                      <a:pPr marR="116205" algn="just">
                        <a:spcAft>
                          <a:spcPts val="0"/>
                        </a:spcAft>
                      </a:pPr>
                      <a:r>
                        <a:rPr lang="it-IT" sz="1200">
                          <a:effectLst/>
                        </a:rPr>
                        <a:t>La clausola non richiede motivazione poiché espressione del principio di bigenitorialità</a:t>
                      </a:r>
                      <a:endParaRPr lang="it-IT" sz="1400">
                        <a:effectLst/>
                        <a:latin typeface="Times New Roman" panose="02020603050405020304" pitchFamily="18" charset="0"/>
                        <a:ea typeface="Calibri" panose="020F0502020204030204" pitchFamily="34" charset="0"/>
                      </a:endParaRPr>
                    </a:p>
                  </a:txBody>
                  <a:tcPr marL="66486" marR="66486" marT="0" marB="0"/>
                </a:tc>
              </a:tr>
              <a:tr h="1956482">
                <a:tc>
                  <a:txBody>
                    <a:bodyPr/>
                    <a:lstStyle/>
                    <a:p>
                      <a:pPr marR="111760" algn="l">
                        <a:spcAft>
                          <a:spcPts val="0"/>
                        </a:spcAft>
                      </a:pPr>
                      <a:r>
                        <a:rPr lang="it-IT" sz="1200">
                          <a:solidFill>
                            <a:schemeClr val="tx1"/>
                          </a:solidFill>
                          <a:effectLst/>
                        </a:rPr>
                        <a:t> </a:t>
                      </a:r>
                      <a:endParaRPr lang="it-IT" sz="1400">
                        <a:solidFill>
                          <a:schemeClr val="tx1"/>
                        </a:solidFill>
                        <a:effectLst/>
                      </a:endParaRPr>
                    </a:p>
                    <a:p>
                      <a:pPr marR="111760" algn="l">
                        <a:spcAft>
                          <a:spcPts val="0"/>
                        </a:spcAft>
                      </a:pPr>
                      <a:r>
                        <a:rPr lang="it-IT" sz="1200">
                          <a:solidFill>
                            <a:schemeClr val="tx1"/>
                          </a:solidFill>
                          <a:effectLst/>
                        </a:rPr>
                        <a:t> </a:t>
                      </a:r>
                      <a:endParaRPr lang="it-IT" sz="1400">
                        <a:solidFill>
                          <a:schemeClr val="tx1"/>
                        </a:solidFill>
                        <a:effectLst/>
                      </a:endParaRPr>
                    </a:p>
                    <a:p>
                      <a:pPr marR="111760" algn="l">
                        <a:spcAft>
                          <a:spcPts val="0"/>
                        </a:spcAft>
                      </a:pPr>
                      <a:r>
                        <a:rPr lang="it-IT" sz="1200">
                          <a:solidFill>
                            <a:schemeClr val="tx1"/>
                          </a:solidFill>
                          <a:effectLst/>
                        </a:rPr>
                        <a:t>Affidamento esclusivo</a:t>
                      </a:r>
                      <a:endParaRPr lang="it-IT" sz="1400">
                        <a:solidFill>
                          <a:schemeClr val="tx1"/>
                        </a:solidFill>
                        <a:effectLst/>
                        <a:latin typeface="Times New Roman" panose="02020603050405020304" pitchFamily="18" charset="0"/>
                        <a:ea typeface="Calibri" panose="020F0502020204030204" pitchFamily="34" charset="0"/>
                      </a:endParaRPr>
                    </a:p>
                  </a:txBody>
                  <a:tcPr marL="66486" marR="66486" marT="0" marB="0"/>
                </a:tc>
                <a:tc>
                  <a:txBody>
                    <a:bodyPr/>
                    <a:lstStyle/>
                    <a:p>
                      <a:pPr marL="21590" marR="181610" algn="ctr">
                        <a:spcAft>
                          <a:spcPts val="0"/>
                        </a:spcAft>
                      </a:pPr>
                      <a:r>
                        <a:rPr lang="it-IT" sz="1200">
                          <a:effectLst/>
                        </a:rPr>
                        <a:t> </a:t>
                      </a:r>
                      <a:endParaRPr lang="it-IT" sz="1400">
                        <a:effectLst/>
                      </a:endParaRPr>
                    </a:p>
                    <a:p>
                      <a:pPr marL="21590" marR="181610" algn="ctr">
                        <a:spcAft>
                          <a:spcPts val="0"/>
                        </a:spcAft>
                      </a:pPr>
                      <a:r>
                        <a:rPr lang="it-IT" sz="1200">
                          <a:effectLst/>
                        </a:rPr>
                        <a:t> </a:t>
                      </a:r>
                      <a:endParaRPr lang="it-IT" sz="1400">
                        <a:effectLst/>
                      </a:endParaRPr>
                    </a:p>
                    <a:p>
                      <a:pPr marL="21590" marR="181610" algn="ctr">
                        <a:spcAft>
                          <a:spcPts val="0"/>
                        </a:spcAft>
                      </a:pPr>
                      <a:r>
                        <a:rPr lang="it-IT" sz="1200">
                          <a:effectLst/>
                        </a:rPr>
                        <a:t>Non rispondente all’interesse del minore (</a:t>
                      </a:r>
                      <a:r>
                        <a:rPr lang="it-IT" sz="1200" u="sng">
                          <a:effectLst/>
                        </a:rPr>
                        <a:t>se non motivato</a:t>
                      </a:r>
                      <a:r>
                        <a:rPr lang="it-IT" sz="1200">
                          <a:effectLst/>
                        </a:rPr>
                        <a:t>)</a:t>
                      </a:r>
                      <a:endParaRPr lang="it-IT" sz="1400">
                        <a:effectLst/>
                        <a:latin typeface="Times New Roman" panose="02020603050405020304" pitchFamily="18" charset="0"/>
                        <a:ea typeface="Calibri" panose="020F0502020204030204" pitchFamily="34" charset="0"/>
                      </a:endParaRPr>
                    </a:p>
                  </a:txBody>
                  <a:tcPr marL="66486" marR="66486" marT="0" marB="0"/>
                </a:tc>
                <a:tc>
                  <a:txBody>
                    <a:bodyPr/>
                    <a:lstStyle/>
                    <a:p>
                      <a:pPr marR="116205" algn="just">
                        <a:spcAft>
                          <a:spcPts val="0"/>
                        </a:spcAft>
                      </a:pPr>
                      <a:r>
                        <a:rPr lang="it-IT" sz="1200">
                          <a:effectLst/>
                        </a:rPr>
                        <a:t> </a:t>
                      </a:r>
                      <a:endParaRPr lang="it-IT" sz="1400">
                        <a:effectLst/>
                      </a:endParaRPr>
                    </a:p>
                    <a:p>
                      <a:pPr marR="116205" algn="just">
                        <a:spcAft>
                          <a:spcPts val="0"/>
                        </a:spcAft>
                      </a:pPr>
                      <a:r>
                        <a:rPr lang="it-IT" sz="1200">
                          <a:effectLst/>
                        </a:rPr>
                        <a:t>L’affidamento non è “negoziabile”: per stabilire un affidamento esclusivo occorre spiegare, in modo preciso, quali ragioni lo giustificano (es. notevole distanza geografica tra i genitori; genitore non affidatario in stato di detenzione; altre particolarità).</a:t>
                      </a:r>
                      <a:endParaRPr lang="it-IT" sz="1400">
                        <a:effectLst/>
                      </a:endParaRPr>
                    </a:p>
                    <a:p>
                      <a:pPr marR="116205" algn="just">
                        <a:spcAft>
                          <a:spcPts val="0"/>
                        </a:spcAft>
                      </a:pPr>
                      <a:r>
                        <a:rPr lang="it-IT" sz="1200">
                          <a:effectLst/>
                        </a:rPr>
                        <a:t> </a:t>
                      </a:r>
                      <a:endParaRPr lang="it-IT" sz="1400">
                        <a:effectLst/>
                        <a:latin typeface="Times New Roman" panose="02020603050405020304" pitchFamily="18" charset="0"/>
                        <a:ea typeface="Calibri" panose="020F0502020204030204" pitchFamily="34" charset="0"/>
                      </a:endParaRPr>
                    </a:p>
                  </a:txBody>
                  <a:tcPr marL="66486" marR="66486" marT="0" marB="0"/>
                </a:tc>
              </a:tr>
              <a:tr h="1086935">
                <a:tc>
                  <a:txBody>
                    <a:bodyPr/>
                    <a:lstStyle/>
                    <a:p>
                      <a:pPr marR="111760" algn="l">
                        <a:spcAft>
                          <a:spcPts val="0"/>
                        </a:spcAft>
                      </a:pPr>
                      <a:r>
                        <a:rPr lang="it-IT" sz="1200">
                          <a:solidFill>
                            <a:schemeClr val="tx1"/>
                          </a:solidFill>
                          <a:effectLst/>
                        </a:rPr>
                        <a:t> </a:t>
                      </a:r>
                      <a:endParaRPr lang="it-IT" sz="1400">
                        <a:solidFill>
                          <a:schemeClr val="tx1"/>
                        </a:solidFill>
                        <a:effectLst/>
                      </a:endParaRPr>
                    </a:p>
                    <a:p>
                      <a:pPr marR="111760" algn="l">
                        <a:spcAft>
                          <a:spcPts val="0"/>
                        </a:spcAft>
                      </a:pPr>
                      <a:r>
                        <a:rPr lang="it-IT" sz="1200">
                          <a:solidFill>
                            <a:schemeClr val="tx1"/>
                          </a:solidFill>
                          <a:effectLst/>
                        </a:rPr>
                        <a:t>Affidamento all’Ente terzo / al Servizio Sociale</a:t>
                      </a:r>
                      <a:endParaRPr lang="it-IT" sz="1400">
                        <a:solidFill>
                          <a:schemeClr val="tx1"/>
                        </a:solidFill>
                        <a:effectLst/>
                        <a:latin typeface="Times New Roman" panose="02020603050405020304" pitchFamily="18" charset="0"/>
                        <a:ea typeface="Calibri" panose="020F0502020204030204" pitchFamily="34" charset="0"/>
                      </a:endParaRPr>
                    </a:p>
                  </a:txBody>
                  <a:tcPr marL="66486" marR="66486" marT="0" marB="0"/>
                </a:tc>
                <a:tc>
                  <a:txBody>
                    <a:bodyPr/>
                    <a:lstStyle/>
                    <a:p>
                      <a:pPr marL="21590" marR="181610" algn="ctr">
                        <a:spcAft>
                          <a:spcPts val="0"/>
                        </a:spcAft>
                      </a:pPr>
                      <a:r>
                        <a:rPr lang="it-IT" sz="1200">
                          <a:effectLst/>
                        </a:rPr>
                        <a:t> </a:t>
                      </a:r>
                      <a:endParaRPr lang="it-IT" sz="1400">
                        <a:effectLst/>
                      </a:endParaRPr>
                    </a:p>
                    <a:p>
                      <a:pPr marL="21590" marR="181610" algn="ctr">
                        <a:spcAft>
                          <a:spcPts val="0"/>
                        </a:spcAft>
                      </a:pPr>
                      <a:r>
                        <a:rPr lang="it-IT" sz="1200">
                          <a:effectLst/>
                        </a:rPr>
                        <a:t> </a:t>
                      </a:r>
                      <a:endParaRPr lang="it-IT" sz="1400">
                        <a:effectLst/>
                      </a:endParaRPr>
                    </a:p>
                    <a:p>
                      <a:pPr marL="21590" marR="181610" algn="ctr">
                        <a:spcAft>
                          <a:spcPts val="0"/>
                        </a:spcAft>
                      </a:pPr>
                      <a:r>
                        <a:rPr lang="it-IT" sz="1200">
                          <a:effectLst/>
                        </a:rPr>
                        <a:t>Illecita</a:t>
                      </a:r>
                      <a:endParaRPr lang="it-IT" sz="1400">
                        <a:effectLst/>
                        <a:latin typeface="Times New Roman" panose="02020603050405020304" pitchFamily="18" charset="0"/>
                        <a:ea typeface="Calibri" panose="020F0502020204030204" pitchFamily="34" charset="0"/>
                      </a:endParaRPr>
                    </a:p>
                  </a:txBody>
                  <a:tcPr marL="66486" marR="66486" marT="0" marB="0"/>
                </a:tc>
                <a:tc>
                  <a:txBody>
                    <a:bodyPr/>
                    <a:lstStyle/>
                    <a:p>
                      <a:pPr marR="116205" algn="just">
                        <a:spcAft>
                          <a:spcPts val="0"/>
                        </a:spcAft>
                      </a:pPr>
                      <a:r>
                        <a:rPr lang="it-IT" sz="1200">
                          <a:effectLst/>
                        </a:rPr>
                        <a:t> </a:t>
                      </a:r>
                      <a:endParaRPr lang="it-IT" sz="1400">
                        <a:effectLst/>
                      </a:endParaRPr>
                    </a:p>
                    <a:p>
                      <a:pPr marR="116205" algn="just">
                        <a:spcAft>
                          <a:spcPts val="0"/>
                        </a:spcAft>
                      </a:pPr>
                      <a:r>
                        <a:rPr lang="it-IT" sz="1200">
                          <a:effectLst/>
                        </a:rPr>
                        <a:t>L’affidamento all’ente non è una modalità di affidamento (337-ter c.c.) ma una limitazione ex art. 333 c.c. I genitori non possono introdurla in via negoziale</a:t>
                      </a:r>
                      <a:endParaRPr lang="it-IT" sz="1400">
                        <a:effectLst/>
                        <a:latin typeface="Times New Roman" panose="02020603050405020304" pitchFamily="18" charset="0"/>
                        <a:ea typeface="Calibri" panose="020F0502020204030204" pitchFamily="34" charset="0"/>
                      </a:endParaRPr>
                    </a:p>
                  </a:txBody>
                  <a:tcPr marL="66486" marR="66486" marT="0" marB="0"/>
                </a:tc>
              </a:tr>
              <a:tr h="1304322">
                <a:tc>
                  <a:txBody>
                    <a:bodyPr/>
                    <a:lstStyle/>
                    <a:p>
                      <a:pPr marR="111760" algn="l">
                        <a:spcAft>
                          <a:spcPts val="0"/>
                        </a:spcAft>
                      </a:pPr>
                      <a:r>
                        <a:rPr lang="it-IT" sz="1200" dirty="0">
                          <a:solidFill>
                            <a:schemeClr val="tx1"/>
                          </a:solidFill>
                          <a:effectLst/>
                        </a:rPr>
                        <a:t> </a:t>
                      </a:r>
                      <a:endParaRPr lang="it-IT" sz="1400" dirty="0">
                        <a:solidFill>
                          <a:schemeClr val="tx1"/>
                        </a:solidFill>
                        <a:effectLst/>
                      </a:endParaRPr>
                    </a:p>
                    <a:p>
                      <a:pPr marR="111760" algn="l">
                        <a:spcAft>
                          <a:spcPts val="0"/>
                        </a:spcAft>
                      </a:pPr>
                      <a:r>
                        <a:rPr lang="it-IT" sz="1200" dirty="0">
                          <a:solidFill>
                            <a:schemeClr val="tx1"/>
                          </a:solidFill>
                          <a:effectLst/>
                        </a:rPr>
                        <a:t> </a:t>
                      </a:r>
                      <a:endParaRPr lang="it-IT" sz="1400" dirty="0">
                        <a:solidFill>
                          <a:schemeClr val="tx1"/>
                        </a:solidFill>
                        <a:effectLst/>
                      </a:endParaRPr>
                    </a:p>
                    <a:p>
                      <a:pPr marR="111760" algn="l">
                        <a:spcAft>
                          <a:spcPts val="0"/>
                        </a:spcAft>
                      </a:pPr>
                      <a:r>
                        <a:rPr lang="it-IT" sz="1200" dirty="0">
                          <a:solidFill>
                            <a:schemeClr val="tx1"/>
                          </a:solidFill>
                          <a:effectLst/>
                        </a:rPr>
                        <a:t>Affidamento </a:t>
                      </a:r>
                      <a:r>
                        <a:rPr lang="it-IT" sz="1200" dirty="0" err="1">
                          <a:solidFill>
                            <a:schemeClr val="tx1"/>
                          </a:solidFill>
                          <a:effectLst/>
                        </a:rPr>
                        <a:t>eterofamiliare</a:t>
                      </a:r>
                      <a:endParaRPr lang="it-IT" sz="1400" dirty="0">
                        <a:solidFill>
                          <a:schemeClr val="tx1"/>
                        </a:solidFill>
                        <a:effectLst/>
                        <a:latin typeface="Times New Roman" panose="02020603050405020304" pitchFamily="18" charset="0"/>
                        <a:ea typeface="Calibri" panose="020F0502020204030204" pitchFamily="34" charset="0"/>
                      </a:endParaRPr>
                    </a:p>
                  </a:txBody>
                  <a:tcPr marL="66486" marR="66486" marT="0" marB="0"/>
                </a:tc>
                <a:tc>
                  <a:txBody>
                    <a:bodyPr/>
                    <a:lstStyle/>
                    <a:p>
                      <a:pPr marL="21590" marR="181610" algn="ctr">
                        <a:spcAft>
                          <a:spcPts val="0"/>
                        </a:spcAft>
                      </a:pPr>
                      <a:r>
                        <a:rPr lang="it-IT" sz="1200">
                          <a:effectLst/>
                        </a:rPr>
                        <a:t> </a:t>
                      </a:r>
                      <a:endParaRPr lang="it-IT" sz="1400">
                        <a:effectLst/>
                      </a:endParaRPr>
                    </a:p>
                    <a:p>
                      <a:pPr marL="21590" marR="181610" algn="ctr">
                        <a:spcAft>
                          <a:spcPts val="0"/>
                        </a:spcAft>
                      </a:pPr>
                      <a:r>
                        <a:rPr lang="it-IT" sz="1200">
                          <a:effectLst/>
                        </a:rPr>
                        <a:t> </a:t>
                      </a:r>
                      <a:endParaRPr lang="it-IT" sz="1400">
                        <a:effectLst/>
                      </a:endParaRPr>
                    </a:p>
                    <a:p>
                      <a:pPr marL="21590" marR="181610" algn="ctr">
                        <a:spcAft>
                          <a:spcPts val="0"/>
                        </a:spcAft>
                      </a:pPr>
                      <a:r>
                        <a:rPr lang="it-IT" sz="1200">
                          <a:effectLst/>
                        </a:rPr>
                        <a:t>Illecita</a:t>
                      </a:r>
                      <a:endParaRPr lang="it-IT" sz="1400">
                        <a:effectLst/>
                        <a:latin typeface="Times New Roman" panose="02020603050405020304" pitchFamily="18" charset="0"/>
                        <a:ea typeface="Calibri" panose="020F0502020204030204" pitchFamily="34" charset="0"/>
                      </a:endParaRPr>
                    </a:p>
                  </a:txBody>
                  <a:tcPr marL="66486" marR="66486" marT="0" marB="0"/>
                </a:tc>
                <a:tc>
                  <a:txBody>
                    <a:bodyPr/>
                    <a:lstStyle/>
                    <a:p>
                      <a:pPr marR="116205" algn="just">
                        <a:spcAft>
                          <a:spcPts val="0"/>
                        </a:spcAft>
                      </a:pPr>
                      <a:r>
                        <a:rPr lang="it-IT" sz="1200" dirty="0">
                          <a:effectLst/>
                        </a:rPr>
                        <a:t> </a:t>
                      </a:r>
                      <a:endParaRPr lang="it-IT" sz="1400" dirty="0">
                        <a:effectLst/>
                      </a:endParaRPr>
                    </a:p>
                    <a:p>
                      <a:pPr marR="116205" algn="just">
                        <a:spcAft>
                          <a:spcPts val="0"/>
                        </a:spcAft>
                      </a:pPr>
                      <a:r>
                        <a:rPr lang="it-IT" sz="1200" dirty="0">
                          <a:effectLst/>
                        </a:rPr>
                        <a:t>Anche in questo caso si tratta di misura limitativa ex art. 333 c.c. Fa eccezione l’affidamento temporaneo (l. 184/83) che però ha disciplina speciale propria</a:t>
                      </a:r>
                      <a:endParaRPr lang="it-IT" sz="1400" dirty="0">
                        <a:effectLst/>
                      </a:endParaRPr>
                    </a:p>
                    <a:p>
                      <a:pPr marR="116205" algn="just">
                        <a:spcAft>
                          <a:spcPts val="0"/>
                        </a:spcAft>
                      </a:pPr>
                      <a:r>
                        <a:rPr lang="it-IT" sz="1200" dirty="0">
                          <a:effectLst/>
                        </a:rPr>
                        <a:t> </a:t>
                      </a:r>
                      <a:endParaRPr lang="it-IT" sz="1400" dirty="0">
                        <a:effectLst/>
                        <a:latin typeface="Times New Roman" panose="02020603050405020304" pitchFamily="18" charset="0"/>
                        <a:ea typeface="Calibri" panose="020F0502020204030204" pitchFamily="34" charset="0"/>
                      </a:endParaRPr>
                    </a:p>
                  </a:txBody>
                  <a:tcPr marL="66486" marR="66486" marT="0" marB="0"/>
                </a:tc>
              </a:tr>
            </a:tbl>
          </a:graphicData>
        </a:graphic>
      </p:graphicFrame>
    </p:spTree>
    <p:extLst>
      <p:ext uri="{BB962C8B-B14F-4D97-AF65-F5344CB8AC3E}">
        <p14:creationId xmlns:p14="http://schemas.microsoft.com/office/powerpoint/2010/main" val="2806666415"/>
      </p:ext>
    </p:extLst>
  </p:cSld>
  <p:clrMapOvr>
    <a:masterClrMapping/>
  </p:clrMapOvr>
  <mc:AlternateContent xmlns:mc="http://schemas.openxmlformats.org/markup-compatibility/2006" xmlns:p14="http://schemas.microsoft.com/office/powerpoint/2010/main">
    <mc:Choice Requires="p14">
      <p:transition spd="slow" p14:dur="1200">
        <p:dissolve/>
        <p:sndAc>
          <p:stSnd>
            <p:snd r:embed="rId2" name="click.wav"/>
          </p:stSnd>
        </p:sndAc>
      </p:transition>
    </mc:Choice>
    <mc:Fallback xmlns="">
      <p:transition spd="slow">
        <p:dissolve/>
        <p:sndAc>
          <p:stSnd>
            <p:snd r:embed="rId4" name="click.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extLst>
              <p:ext uri="{D42A27DB-BD31-4B8C-83A1-F6EECF244321}">
                <p14:modId xmlns:p14="http://schemas.microsoft.com/office/powerpoint/2010/main" val="2788989040"/>
              </p:ext>
            </p:extLst>
          </p:nvPr>
        </p:nvGraphicFramePr>
        <p:xfrm>
          <a:off x="251520" y="260648"/>
          <a:ext cx="8568952" cy="5976663"/>
        </p:xfrm>
        <a:graphic>
          <a:graphicData uri="http://schemas.openxmlformats.org/drawingml/2006/table">
            <a:tbl>
              <a:tblPr firstRow="1" firstCol="1" bandRow="1">
                <a:tableStyleId>{5C22544A-7EE6-4342-B048-85BDC9FD1C3A}</a:tableStyleId>
              </a:tblPr>
              <a:tblGrid>
                <a:gridCol w="1935092"/>
                <a:gridCol w="2699605"/>
                <a:gridCol w="3934255"/>
              </a:tblGrid>
              <a:tr h="1149709">
                <a:tc>
                  <a:txBody>
                    <a:bodyPr/>
                    <a:lstStyle/>
                    <a:p>
                      <a:pPr marR="448945" algn="ctr">
                        <a:spcAft>
                          <a:spcPts val="0"/>
                        </a:spcAft>
                      </a:pPr>
                      <a:r>
                        <a:rPr lang="it-IT" sz="1400" cap="small">
                          <a:solidFill>
                            <a:schemeClr val="tx1"/>
                          </a:solidFill>
                          <a:effectLst/>
                        </a:rPr>
                        <a:t> </a:t>
                      </a:r>
                      <a:endParaRPr lang="it-IT" sz="1200">
                        <a:solidFill>
                          <a:schemeClr val="tx1"/>
                        </a:solidFill>
                        <a:effectLst/>
                      </a:endParaRPr>
                    </a:p>
                    <a:p>
                      <a:pPr marR="448945" algn="ctr">
                        <a:spcAft>
                          <a:spcPts val="0"/>
                        </a:spcAft>
                      </a:pPr>
                      <a:r>
                        <a:rPr lang="it-IT" sz="1400" cap="small">
                          <a:solidFill>
                            <a:schemeClr val="tx1"/>
                          </a:solidFill>
                          <a:effectLst/>
                        </a:rPr>
                        <a:t>Clausola</a:t>
                      </a:r>
                      <a:endParaRPr lang="it-IT" sz="120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R="448945" algn="ctr">
                        <a:spcAft>
                          <a:spcPts val="0"/>
                        </a:spcAft>
                      </a:pPr>
                      <a:r>
                        <a:rPr lang="it-IT" sz="1400" cap="small">
                          <a:solidFill>
                            <a:schemeClr val="tx1"/>
                          </a:solidFill>
                          <a:effectLst/>
                        </a:rPr>
                        <a:t> </a:t>
                      </a:r>
                      <a:endParaRPr lang="it-IT" sz="1200">
                        <a:solidFill>
                          <a:schemeClr val="tx1"/>
                        </a:solidFill>
                        <a:effectLst/>
                      </a:endParaRPr>
                    </a:p>
                    <a:p>
                      <a:pPr marR="111125" algn="ctr">
                        <a:spcAft>
                          <a:spcPts val="0"/>
                        </a:spcAft>
                      </a:pPr>
                      <a:r>
                        <a:rPr lang="it-IT" sz="1400" cap="small">
                          <a:solidFill>
                            <a:schemeClr val="tx1"/>
                          </a:solidFill>
                          <a:effectLst/>
                        </a:rPr>
                        <a:t>Interesse del Minore</a:t>
                      </a:r>
                      <a:endParaRPr lang="it-IT" sz="120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R="448945" algn="ctr">
                        <a:spcAft>
                          <a:spcPts val="0"/>
                        </a:spcAft>
                      </a:pPr>
                      <a:r>
                        <a:rPr lang="it-IT" sz="1400" cap="small" dirty="0">
                          <a:solidFill>
                            <a:schemeClr val="tx1"/>
                          </a:solidFill>
                          <a:effectLst/>
                        </a:rPr>
                        <a:t> </a:t>
                      </a:r>
                      <a:endParaRPr lang="it-IT" sz="1200" dirty="0">
                        <a:solidFill>
                          <a:schemeClr val="tx1"/>
                        </a:solidFill>
                        <a:effectLst/>
                      </a:endParaRPr>
                    </a:p>
                    <a:p>
                      <a:pPr marR="448945" algn="ctr">
                        <a:spcAft>
                          <a:spcPts val="0"/>
                        </a:spcAft>
                      </a:pPr>
                      <a:r>
                        <a:rPr lang="it-IT" sz="1400" cap="small" dirty="0">
                          <a:solidFill>
                            <a:schemeClr val="tx1"/>
                          </a:solidFill>
                          <a:effectLst/>
                        </a:rPr>
                        <a:t>Note</a:t>
                      </a:r>
                      <a:endParaRPr lang="it-IT" sz="1200" dirty="0">
                        <a:solidFill>
                          <a:schemeClr val="tx1"/>
                        </a:solidFill>
                        <a:effectLst/>
                        <a:latin typeface="Times New Roman" panose="02020603050405020304" pitchFamily="18" charset="0"/>
                        <a:ea typeface="Calibri" panose="020F0502020204030204" pitchFamily="34" charset="0"/>
                      </a:endParaRPr>
                    </a:p>
                  </a:txBody>
                  <a:tcPr marL="68580" marR="68580" marT="0" marB="0"/>
                </a:tc>
              </a:tr>
              <a:tr h="1469073">
                <a:tc>
                  <a:txBody>
                    <a:bodyPr/>
                    <a:lstStyle/>
                    <a:p>
                      <a:pPr marR="111760" algn="l">
                        <a:spcAft>
                          <a:spcPts val="0"/>
                        </a:spcAft>
                      </a:pPr>
                      <a:r>
                        <a:rPr lang="it-IT" sz="1400">
                          <a:solidFill>
                            <a:schemeClr val="tx1"/>
                          </a:solidFill>
                          <a:effectLst/>
                        </a:rPr>
                        <a:t> </a:t>
                      </a:r>
                      <a:endParaRPr lang="it-IT" sz="1600">
                        <a:solidFill>
                          <a:schemeClr val="tx1"/>
                        </a:solidFill>
                        <a:effectLst/>
                      </a:endParaRPr>
                    </a:p>
                    <a:p>
                      <a:pPr marR="111760" algn="l">
                        <a:spcAft>
                          <a:spcPts val="0"/>
                        </a:spcAft>
                      </a:pPr>
                      <a:r>
                        <a:rPr lang="it-IT" sz="1400">
                          <a:solidFill>
                            <a:schemeClr val="tx1"/>
                          </a:solidFill>
                          <a:effectLst/>
                        </a:rPr>
                        <a:t>Collocamento presso uno dei genitori</a:t>
                      </a:r>
                      <a:endParaRPr lang="it-IT" sz="160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21590" marR="181610" algn="ctr">
                        <a:spcAft>
                          <a:spcPts val="0"/>
                        </a:spcAft>
                      </a:pPr>
                      <a:r>
                        <a:rPr lang="it-IT" sz="1400">
                          <a:effectLst/>
                        </a:rPr>
                        <a:t> </a:t>
                      </a:r>
                      <a:endParaRPr lang="it-IT" sz="1600">
                        <a:effectLst/>
                      </a:endParaRPr>
                    </a:p>
                    <a:p>
                      <a:pPr marL="21590" marR="181610" algn="ctr">
                        <a:spcAft>
                          <a:spcPts val="0"/>
                        </a:spcAft>
                      </a:pPr>
                      <a:r>
                        <a:rPr lang="it-IT" sz="1400">
                          <a:effectLst/>
                        </a:rPr>
                        <a:t> </a:t>
                      </a:r>
                      <a:endParaRPr lang="it-IT" sz="1600">
                        <a:effectLst/>
                      </a:endParaRPr>
                    </a:p>
                    <a:p>
                      <a:pPr marL="21590" marR="181610" algn="ctr">
                        <a:spcAft>
                          <a:spcPts val="0"/>
                        </a:spcAft>
                      </a:pPr>
                      <a:r>
                        <a:rPr lang="it-IT" sz="1400">
                          <a:effectLst/>
                        </a:rPr>
                        <a:t>Rispondente all’interesse del minore</a:t>
                      </a:r>
                      <a:endParaRPr lang="it-IT" sz="1600">
                        <a:effectLst/>
                        <a:latin typeface="Times New Roman" panose="02020603050405020304" pitchFamily="18" charset="0"/>
                        <a:ea typeface="Calibri" panose="020F0502020204030204" pitchFamily="34" charset="0"/>
                      </a:endParaRPr>
                    </a:p>
                  </a:txBody>
                  <a:tcPr marL="68580" marR="68580" marT="0" marB="0"/>
                </a:tc>
                <a:tc>
                  <a:txBody>
                    <a:bodyPr/>
                    <a:lstStyle/>
                    <a:p>
                      <a:pPr marR="116205" algn="just">
                        <a:spcAft>
                          <a:spcPts val="0"/>
                        </a:spcAft>
                      </a:pPr>
                      <a:r>
                        <a:rPr lang="it-IT" sz="1400">
                          <a:effectLst/>
                        </a:rPr>
                        <a:t> </a:t>
                      </a:r>
                      <a:endParaRPr lang="it-IT" sz="1600">
                        <a:effectLst/>
                      </a:endParaRPr>
                    </a:p>
                    <a:p>
                      <a:pPr marR="116205" algn="just">
                        <a:spcAft>
                          <a:spcPts val="0"/>
                        </a:spcAft>
                      </a:pPr>
                      <a:r>
                        <a:rPr lang="it-IT" sz="1400">
                          <a:effectLst/>
                        </a:rPr>
                        <a:t>La clausola non richiede motivazione poiché conseguenza della separazione dei genitori</a:t>
                      </a:r>
                      <a:endParaRPr lang="it-IT" sz="1600">
                        <a:effectLst/>
                        <a:latin typeface="Times New Roman" panose="02020603050405020304" pitchFamily="18" charset="0"/>
                        <a:ea typeface="Calibri" panose="020F0502020204030204" pitchFamily="34" charset="0"/>
                      </a:endParaRPr>
                    </a:p>
                  </a:txBody>
                  <a:tcPr marL="68580" marR="68580" marT="0" marB="0"/>
                </a:tc>
              </a:tr>
              <a:tr h="1806686">
                <a:tc>
                  <a:txBody>
                    <a:bodyPr/>
                    <a:lstStyle/>
                    <a:p>
                      <a:pPr marR="111760" algn="l">
                        <a:spcAft>
                          <a:spcPts val="0"/>
                        </a:spcAft>
                      </a:pPr>
                      <a:r>
                        <a:rPr lang="it-IT" sz="1400">
                          <a:solidFill>
                            <a:schemeClr val="tx1"/>
                          </a:solidFill>
                          <a:effectLst/>
                        </a:rPr>
                        <a:t> </a:t>
                      </a:r>
                      <a:endParaRPr lang="it-IT" sz="1600">
                        <a:solidFill>
                          <a:schemeClr val="tx1"/>
                        </a:solidFill>
                        <a:effectLst/>
                      </a:endParaRPr>
                    </a:p>
                    <a:p>
                      <a:pPr marR="111760" algn="l">
                        <a:spcAft>
                          <a:spcPts val="0"/>
                        </a:spcAft>
                      </a:pPr>
                      <a:r>
                        <a:rPr lang="it-IT" sz="1400">
                          <a:solidFill>
                            <a:schemeClr val="tx1"/>
                          </a:solidFill>
                          <a:effectLst/>
                        </a:rPr>
                        <a:t> </a:t>
                      </a:r>
                      <a:endParaRPr lang="it-IT" sz="1600">
                        <a:solidFill>
                          <a:schemeClr val="tx1"/>
                        </a:solidFill>
                        <a:effectLst/>
                      </a:endParaRPr>
                    </a:p>
                    <a:p>
                      <a:pPr marR="111760" algn="l">
                        <a:spcAft>
                          <a:spcPts val="0"/>
                        </a:spcAft>
                      </a:pPr>
                      <a:r>
                        <a:rPr lang="it-IT" sz="1400">
                          <a:solidFill>
                            <a:schemeClr val="tx1"/>
                          </a:solidFill>
                          <a:effectLst/>
                        </a:rPr>
                        <a:t>Collocamento alternato</a:t>
                      </a:r>
                      <a:endParaRPr lang="it-IT" sz="160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21590" marR="181610" algn="ctr">
                        <a:spcAft>
                          <a:spcPts val="0"/>
                        </a:spcAft>
                      </a:pPr>
                      <a:r>
                        <a:rPr lang="it-IT" sz="1400">
                          <a:effectLst/>
                        </a:rPr>
                        <a:t> </a:t>
                      </a:r>
                      <a:endParaRPr lang="it-IT" sz="1600">
                        <a:effectLst/>
                      </a:endParaRPr>
                    </a:p>
                    <a:p>
                      <a:pPr marL="21590" marR="181610" algn="ctr">
                        <a:spcAft>
                          <a:spcPts val="0"/>
                        </a:spcAft>
                      </a:pPr>
                      <a:r>
                        <a:rPr lang="it-IT" sz="1400">
                          <a:effectLst/>
                        </a:rPr>
                        <a:t> </a:t>
                      </a:r>
                      <a:endParaRPr lang="it-IT" sz="1600">
                        <a:effectLst/>
                      </a:endParaRPr>
                    </a:p>
                    <a:p>
                      <a:pPr marL="21590" marR="181610" algn="ctr">
                        <a:spcAft>
                          <a:spcPts val="0"/>
                        </a:spcAft>
                      </a:pPr>
                      <a:r>
                        <a:rPr lang="it-IT" sz="1400">
                          <a:effectLst/>
                        </a:rPr>
                        <a:t>Non rispondente all’interesse del minore (</a:t>
                      </a:r>
                      <a:r>
                        <a:rPr lang="it-IT" sz="1400" u="sng">
                          <a:effectLst/>
                        </a:rPr>
                        <a:t>se non motivato)</a:t>
                      </a:r>
                      <a:endParaRPr lang="it-IT" sz="1600">
                        <a:effectLst/>
                        <a:latin typeface="Times New Roman" panose="02020603050405020304" pitchFamily="18" charset="0"/>
                        <a:ea typeface="Calibri" panose="020F0502020204030204" pitchFamily="34" charset="0"/>
                      </a:endParaRPr>
                    </a:p>
                  </a:txBody>
                  <a:tcPr marL="68580" marR="68580" marT="0" marB="0"/>
                </a:tc>
                <a:tc>
                  <a:txBody>
                    <a:bodyPr/>
                    <a:lstStyle/>
                    <a:p>
                      <a:pPr marR="116205" algn="just">
                        <a:spcAft>
                          <a:spcPts val="0"/>
                        </a:spcAft>
                      </a:pPr>
                      <a:r>
                        <a:rPr lang="it-IT" sz="1400">
                          <a:effectLst/>
                        </a:rPr>
                        <a:t> </a:t>
                      </a:r>
                      <a:endParaRPr lang="it-IT" sz="1600">
                        <a:effectLst/>
                      </a:endParaRPr>
                    </a:p>
                    <a:p>
                      <a:pPr marR="116205" algn="just">
                        <a:spcAft>
                          <a:spcPts val="0"/>
                        </a:spcAft>
                      </a:pPr>
                      <a:r>
                        <a:rPr lang="it-IT" sz="1400">
                          <a:effectLst/>
                        </a:rPr>
                        <a:t>Il collocamento alternato richiede: 1) assenza di conflittualità tra i genitori; 2) vicinanza delle abitazioni; 3) età non tenera dei minori</a:t>
                      </a:r>
                      <a:endParaRPr lang="it-IT" sz="1600">
                        <a:effectLst/>
                      </a:endParaRPr>
                    </a:p>
                    <a:p>
                      <a:pPr marR="116205" algn="just">
                        <a:spcAft>
                          <a:spcPts val="0"/>
                        </a:spcAft>
                      </a:pPr>
                      <a:r>
                        <a:rPr lang="it-IT" sz="1400">
                          <a:effectLst/>
                        </a:rPr>
                        <a:t> </a:t>
                      </a:r>
                      <a:endParaRPr lang="it-IT" sz="1600">
                        <a:effectLst/>
                        <a:latin typeface="Times New Roman" panose="02020603050405020304" pitchFamily="18" charset="0"/>
                        <a:ea typeface="Calibri" panose="020F0502020204030204" pitchFamily="34" charset="0"/>
                      </a:endParaRPr>
                    </a:p>
                  </a:txBody>
                  <a:tcPr marL="68580" marR="68580" marT="0" marB="0"/>
                </a:tc>
              </a:tr>
              <a:tr h="1551195">
                <a:tc>
                  <a:txBody>
                    <a:bodyPr/>
                    <a:lstStyle/>
                    <a:p>
                      <a:pPr marR="111760" algn="l">
                        <a:spcAft>
                          <a:spcPts val="0"/>
                        </a:spcAft>
                      </a:pPr>
                      <a:r>
                        <a:rPr lang="it-IT" sz="1400" dirty="0">
                          <a:solidFill>
                            <a:schemeClr val="tx1"/>
                          </a:solidFill>
                          <a:effectLst/>
                        </a:rPr>
                        <a:t> </a:t>
                      </a:r>
                      <a:endParaRPr lang="it-IT" sz="1600" dirty="0">
                        <a:solidFill>
                          <a:schemeClr val="tx1"/>
                        </a:solidFill>
                        <a:effectLst/>
                      </a:endParaRPr>
                    </a:p>
                    <a:p>
                      <a:pPr marR="111760" algn="l">
                        <a:spcAft>
                          <a:spcPts val="0"/>
                        </a:spcAft>
                      </a:pPr>
                      <a:r>
                        <a:rPr lang="it-IT" sz="1400" dirty="0">
                          <a:solidFill>
                            <a:schemeClr val="tx1"/>
                          </a:solidFill>
                          <a:effectLst/>
                        </a:rPr>
                        <a:t>Collocamento presso terzi/ familiari</a:t>
                      </a:r>
                      <a:endParaRPr lang="it-IT" sz="1600" dirty="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21590" marR="181610" algn="ctr">
                        <a:spcAft>
                          <a:spcPts val="0"/>
                        </a:spcAft>
                      </a:pPr>
                      <a:r>
                        <a:rPr lang="it-IT" sz="1400">
                          <a:effectLst/>
                        </a:rPr>
                        <a:t> </a:t>
                      </a:r>
                      <a:endParaRPr lang="it-IT" sz="1600">
                        <a:effectLst/>
                      </a:endParaRPr>
                    </a:p>
                    <a:p>
                      <a:pPr marL="21590" marR="181610" algn="ctr">
                        <a:spcAft>
                          <a:spcPts val="0"/>
                        </a:spcAft>
                      </a:pPr>
                      <a:r>
                        <a:rPr lang="it-IT" sz="1400">
                          <a:effectLst/>
                        </a:rPr>
                        <a:t> </a:t>
                      </a:r>
                      <a:endParaRPr lang="it-IT" sz="1600">
                        <a:effectLst/>
                      </a:endParaRPr>
                    </a:p>
                    <a:p>
                      <a:pPr marL="21590" marR="181610" algn="ctr">
                        <a:spcAft>
                          <a:spcPts val="0"/>
                        </a:spcAft>
                      </a:pPr>
                      <a:r>
                        <a:rPr lang="it-IT" sz="1400">
                          <a:effectLst/>
                        </a:rPr>
                        <a:t>Non rispondente all’interesse del minore (</a:t>
                      </a:r>
                      <a:r>
                        <a:rPr lang="it-IT" sz="1400" u="sng">
                          <a:effectLst/>
                        </a:rPr>
                        <a:t>se non motivato)</a:t>
                      </a:r>
                      <a:endParaRPr lang="it-IT" sz="1600">
                        <a:effectLst/>
                        <a:latin typeface="Times New Roman" panose="02020603050405020304" pitchFamily="18" charset="0"/>
                        <a:ea typeface="Calibri" panose="020F0502020204030204" pitchFamily="34" charset="0"/>
                      </a:endParaRPr>
                    </a:p>
                  </a:txBody>
                  <a:tcPr marL="68580" marR="68580" marT="0" marB="0"/>
                </a:tc>
                <a:tc>
                  <a:txBody>
                    <a:bodyPr/>
                    <a:lstStyle/>
                    <a:p>
                      <a:pPr marR="116205" algn="just">
                        <a:spcAft>
                          <a:spcPts val="0"/>
                        </a:spcAft>
                      </a:pPr>
                      <a:r>
                        <a:rPr lang="it-IT" sz="1400" dirty="0">
                          <a:effectLst/>
                        </a:rPr>
                        <a:t> </a:t>
                      </a:r>
                      <a:endParaRPr lang="it-IT" sz="1600" dirty="0">
                        <a:effectLst/>
                      </a:endParaRPr>
                    </a:p>
                    <a:p>
                      <a:pPr marR="116205" algn="just">
                        <a:spcAft>
                          <a:spcPts val="0"/>
                        </a:spcAft>
                      </a:pPr>
                      <a:r>
                        <a:rPr lang="it-IT" sz="1400" dirty="0">
                          <a:effectLst/>
                        </a:rPr>
                        <a:t>I genitori devono motivare in modo chiaro e specifico le ragioni che li inducono a collocare i minori presso una casa diversa da quella familiare</a:t>
                      </a:r>
                      <a:endParaRPr lang="it-IT" sz="1600" dirty="0">
                        <a:effectLst/>
                        <a:latin typeface="Times New Roman" panose="02020603050405020304" pitchFamily="18" charset="0"/>
                        <a:ea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31539095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sndAc>
          <p:stSnd>
            <p:snd r:embed="rId2" name="click.wav"/>
          </p:stSnd>
        </p:sndAc>
      </p:transition>
    </mc:Choice>
    <mc:Fallback xmlns="">
      <p:transition spd="slow">
        <p:fade/>
        <p:sndAc>
          <p:stSnd>
            <p:snd r:embed="rId3" name="click.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988517475"/>
              </p:ext>
            </p:extLst>
          </p:nvPr>
        </p:nvGraphicFramePr>
        <p:xfrm>
          <a:off x="179512" y="404664"/>
          <a:ext cx="8856985" cy="6264697"/>
        </p:xfrm>
        <a:graphic>
          <a:graphicData uri="http://schemas.openxmlformats.org/drawingml/2006/table">
            <a:tbl>
              <a:tblPr firstRow="1" firstCol="1" bandRow="1">
                <a:tableStyleId>{5C22544A-7EE6-4342-B048-85BDC9FD1C3A}</a:tableStyleId>
              </a:tblPr>
              <a:tblGrid>
                <a:gridCol w="1745982"/>
                <a:gridCol w="2142450"/>
                <a:gridCol w="4968553"/>
              </a:tblGrid>
              <a:tr h="465748">
                <a:tc>
                  <a:txBody>
                    <a:bodyPr/>
                    <a:lstStyle/>
                    <a:p>
                      <a:pPr marR="448945" algn="ctr">
                        <a:spcAft>
                          <a:spcPts val="0"/>
                        </a:spcAft>
                      </a:pPr>
                      <a:r>
                        <a:rPr lang="it-IT" sz="1100" cap="small">
                          <a:solidFill>
                            <a:schemeClr val="tx1"/>
                          </a:solidFill>
                          <a:effectLst/>
                        </a:rPr>
                        <a:t> </a:t>
                      </a:r>
                      <a:endParaRPr lang="it-IT" sz="900">
                        <a:solidFill>
                          <a:schemeClr val="tx1"/>
                        </a:solidFill>
                        <a:effectLst/>
                      </a:endParaRPr>
                    </a:p>
                    <a:p>
                      <a:pPr marR="111125" algn="ctr">
                        <a:spcAft>
                          <a:spcPts val="0"/>
                        </a:spcAft>
                      </a:pPr>
                      <a:r>
                        <a:rPr lang="it-IT" sz="1100" cap="small">
                          <a:solidFill>
                            <a:schemeClr val="tx1"/>
                          </a:solidFill>
                          <a:effectLst/>
                        </a:rPr>
                        <a:t>Clausola</a:t>
                      </a:r>
                      <a:endParaRPr lang="it-IT" sz="900">
                        <a:solidFill>
                          <a:schemeClr val="tx1"/>
                        </a:solidFill>
                        <a:effectLst/>
                        <a:latin typeface="Times New Roman" panose="02020603050405020304" pitchFamily="18" charset="0"/>
                        <a:ea typeface="Calibri" panose="020F0502020204030204" pitchFamily="34" charset="0"/>
                      </a:endParaRPr>
                    </a:p>
                  </a:txBody>
                  <a:tcPr marL="52430" marR="52430" marT="0" marB="0"/>
                </a:tc>
                <a:tc>
                  <a:txBody>
                    <a:bodyPr/>
                    <a:lstStyle/>
                    <a:p>
                      <a:pPr marR="448945" algn="ctr">
                        <a:spcAft>
                          <a:spcPts val="0"/>
                        </a:spcAft>
                      </a:pPr>
                      <a:r>
                        <a:rPr lang="it-IT" sz="1100" cap="small">
                          <a:solidFill>
                            <a:schemeClr val="tx1"/>
                          </a:solidFill>
                          <a:effectLst/>
                        </a:rPr>
                        <a:t> </a:t>
                      </a:r>
                      <a:endParaRPr lang="it-IT" sz="900">
                        <a:solidFill>
                          <a:schemeClr val="tx1"/>
                        </a:solidFill>
                        <a:effectLst/>
                      </a:endParaRPr>
                    </a:p>
                    <a:p>
                      <a:pPr marR="111125" algn="ctr">
                        <a:spcAft>
                          <a:spcPts val="0"/>
                        </a:spcAft>
                      </a:pPr>
                      <a:r>
                        <a:rPr lang="it-IT" sz="900" cap="small">
                          <a:solidFill>
                            <a:schemeClr val="tx1"/>
                          </a:solidFill>
                          <a:effectLst/>
                        </a:rPr>
                        <a:t>Interesse del Minore</a:t>
                      </a:r>
                      <a:endParaRPr lang="it-IT" sz="900">
                        <a:solidFill>
                          <a:schemeClr val="tx1"/>
                        </a:solidFill>
                        <a:effectLst/>
                        <a:latin typeface="Times New Roman" panose="02020603050405020304" pitchFamily="18" charset="0"/>
                        <a:ea typeface="Calibri" panose="020F0502020204030204" pitchFamily="34" charset="0"/>
                      </a:endParaRPr>
                    </a:p>
                  </a:txBody>
                  <a:tcPr marL="52430" marR="52430" marT="0" marB="0"/>
                </a:tc>
                <a:tc>
                  <a:txBody>
                    <a:bodyPr/>
                    <a:lstStyle/>
                    <a:p>
                      <a:pPr marR="448945" algn="ctr">
                        <a:spcAft>
                          <a:spcPts val="0"/>
                        </a:spcAft>
                      </a:pPr>
                      <a:r>
                        <a:rPr lang="it-IT" sz="1100" cap="small" dirty="0">
                          <a:solidFill>
                            <a:schemeClr val="tx1"/>
                          </a:solidFill>
                          <a:effectLst/>
                        </a:rPr>
                        <a:t> </a:t>
                      </a:r>
                      <a:endParaRPr lang="it-IT" sz="900" dirty="0">
                        <a:solidFill>
                          <a:schemeClr val="tx1"/>
                        </a:solidFill>
                        <a:effectLst/>
                      </a:endParaRPr>
                    </a:p>
                    <a:p>
                      <a:pPr marR="448945" algn="ctr">
                        <a:spcAft>
                          <a:spcPts val="0"/>
                        </a:spcAft>
                      </a:pPr>
                      <a:r>
                        <a:rPr lang="it-IT" sz="1100" cap="small" dirty="0">
                          <a:solidFill>
                            <a:schemeClr val="tx1"/>
                          </a:solidFill>
                          <a:effectLst/>
                        </a:rPr>
                        <a:t>Note</a:t>
                      </a:r>
                      <a:endParaRPr lang="it-IT" sz="900" dirty="0">
                        <a:solidFill>
                          <a:schemeClr val="tx1"/>
                        </a:solidFill>
                        <a:effectLst/>
                        <a:latin typeface="Times New Roman" panose="02020603050405020304" pitchFamily="18" charset="0"/>
                        <a:ea typeface="Calibri" panose="020F0502020204030204" pitchFamily="34" charset="0"/>
                      </a:endParaRPr>
                    </a:p>
                  </a:txBody>
                  <a:tcPr marL="52430" marR="52430" marT="0" marB="0"/>
                </a:tc>
              </a:tr>
              <a:tr h="1272940">
                <a:tc>
                  <a:txBody>
                    <a:bodyPr/>
                    <a:lstStyle/>
                    <a:p>
                      <a:pPr marR="111760" algn="l">
                        <a:spcAft>
                          <a:spcPts val="0"/>
                        </a:spcAft>
                      </a:pPr>
                      <a:r>
                        <a:rPr lang="it-IT" sz="1000">
                          <a:solidFill>
                            <a:schemeClr val="tx1"/>
                          </a:solidFill>
                          <a:effectLst/>
                        </a:rPr>
                        <a:t> </a:t>
                      </a:r>
                      <a:endParaRPr lang="it-IT" sz="1050">
                        <a:solidFill>
                          <a:schemeClr val="tx1"/>
                        </a:solidFill>
                        <a:effectLst/>
                      </a:endParaRPr>
                    </a:p>
                    <a:p>
                      <a:pPr marR="111760" algn="l">
                        <a:spcAft>
                          <a:spcPts val="0"/>
                        </a:spcAft>
                      </a:pPr>
                      <a:r>
                        <a:rPr lang="it-IT" sz="1000">
                          <a:solidFill>
                            <a:schemeClr val="tx1"/>
                          </a:solidFill>
                          <a:effectLst/>
                        </a:rPr>
                        <a:t>Mantenimento Diretto</a:t>
                      </a:r>
                      <a:endParaRPr lang="it-IT" sz="1050">
                        <a:solidFill>
                          <a:schemeClr val="tx1"/>
                        </a:solidFill>
                        <a:effectLst/>
                        <a:latin typeface="Times New Roman" panose="02020603050405020304" pitchFamily="18" charset="0"/>
                        <a:ea typeface="Calibri" panose="020F0502020204030204" pitchFamily="34" charset="0"/>
                      </a:endParaRPr>
                    </a:p>
                  </a:txBody>
                  <a:tcPr marL="52430" marR="52430" marT="0" marB="0"/>
                </a:tc>
                <a:tc>
                  <a:txBody>
                    <a:bodyPr/>
                    <a:lstStyle/>
                    <a:p>
                      <a:pPr marL="21590" marR="181610" algn="ctr">
                        <a:spcAft>
                          <a:spcPts val="0"/>
                        </a:spcAft>
                      </a:pPr>
                      <a:r>
                        <a:rPr lang="it-IT" sz="1200">
                          <a:effectLst/>
                        </a:rPr>
                        <a:t> </a:t>
                      </a:r>
                      <a:endParaRPr lang="it-IT" sz="1400">
                        <a:effectLst/>
                      </a:endParaRPr>
                    </a:p>
                    <a:p>
                      <a:pPr marL="21590" marR="181610" algn="ctr">
                        <a:spcAft>
                          <a:spcPts val="0"/>
                        </a:spcAft>
                      </a:pPr>
                      <a:r>
                        <a:rPr lang="it-IT" sz="1200">
                          <a:effectLst/>
                        </a:rPr>
                        <a:t> </a:t>
                      </a:r>
                      <a:endParaRPr lang="it-IT" sz="1400">
                        <a:effectLst/>
                      </a:endParaRPr>
                    </a:p>
                    <a:p>
                      <a:pPr marL="21590" marR="181610" algn="ctr">
                        <a:spcAft>
                          <a:spcPts val="0"/>
                        </a:spcAft>
                      </a:pPr>
                      <a:r>
                        <a:rPr lang="it-IT" sz="1200">
                          <a:effectLst/>
                        </a:rPr>
                        <a:t>Rispondente all’interesse del minore, </a:t>
                      </a:r>
                      <a:r>
                        <a:rPr lang="it-IT" sz="1200" u="sng">
                          <a:effectLst/>
                        </a:rPr>
                        <a:t>se motivato</a:t>
                      </a:r>
                      <a:endParaRPr lang="it-IT" sz="1400">
                        <a:effectLst/>
                        <a:latin typeface="Times New Roman" panose="02020603050405020304" pitchFamily="18" charset="0"/>
                        <a:ea typeface="Calibri" panose="020F0502020204030204" pitchFamily="34" charset="0"/>
                      </a:endParaRPr>
                    </a:p>
                  </a:txBody>
                  <a:tcPr marL="52430" marR="52430" marT="0" marB="0"/>
                </a:tc>
                <a:tc>
                  <a:txBody>
                    <a:bodyPr/>
                    <a:lstStyle/>
                    <a:p>
                      <a:pPr marR="116205" algn="just">
                        <a:spcAft>
                          <a:spcPts val="0"/>
                        </a:spcAft>
                      </a:pPr>
                      <a:r>
                        <a:rPr lang="it-IT" sz="1000">
                          <a:effectLst/>
                        </a:rPr>
                        <a:t> </a:t>
                      </a:r>
                      <a:endParaRPr lang="it-IT" sz="1050">
                        <a:effectLst/>
                      </a:endParaRPr>
                    </a:p>
                    <a:p>
                      <a:pPr marR="116205" algn="just">
                        <a:spcAft>
                          <a:spcPts val="0"/>
                        </a:spcAft>
                      </a:pPr>
                      <a:r>
                        <a:rPr lang="it-IT" sz="1000">
                          <a:effectLst/>
                        </a:rPr>
                        <a:t>Per il mantenimento diretto (ogni genitore provvede al figlio in via diretta per il tempo in cui sono insieme) occorre che emergano i seguenti elementi: 1) situazione economica dei genitori più o meno simile; 2) tempi di permanenza di figli presso i genitori, più o meno simili; 3) assenza di conflittualità.</a:t>
                      </a:r>
                      <a:endParaRPr lang="it-IT" sz="1050">
                        <a:effectLst/>
                      </a:endParaRPr>
                    </a:p>
                    <a:p>
                      <a:pPr marR="116205" algn="just">
                        <a:spcAft>
                          <a:spcPts val="0"/>
                        </a:spcAft>
                      </a:pPr>
                      <a:r>
                        <a:rPr lang="it-IT" sz="1000">
                          <a:effectLst/>
                        </a:rPr>
                        <a:t> </a:t>
                      </a:r>
                      <a:endParaRPr lang="it-IT" sz="1050">
                        <a:effectLst/>
                        <a:latin typeface="Times New Roman" panose="02020603050405020304" pitchFamily="18" charset="0"/>
                        <a:ea typeface="Calibri" panose="020F0502020204030204" pitchFamily="34" charset="0"/>
                      </a:endParaRPr>
                    </a:p>
                  </a:txBody>
                  <a:tcPr marL="52430" marR="52430" marT="0" marB="0"/>
                </a:tc>
              </a:tr>
              <a:tr h="1131502">
                <a:tc>
                  <a:txBody>
                    <a:bodyPr/>
                    <a:lstStyle/>
                    <a:p>
                      <a:pPr marR="111760" algn="l">
                        <a:spcAft>
                          <a:spcPts val="0"/>
                        </a:spcAft>
                      </a:pPr>
                      <a:r>
                        <a:rPr lang="it-IT" sz="1000">
                          <a:solidFill>
                            <a:schemeClr val="tx1"/>
                          </a:solidFill>
                          <a:effectLst/>
                        </a:rPr>
                        <a:t> </a:t>
                      </a:r>
                      <a:endParaRPr lang="it-IT" sz="1050">
                        <a:solidFill>
                          <a:schemeClr val="tx1"/>
                        </a:solidFill>
                        <a:effectLst/>
                      </a:endParaRPr>
                    </a:p>
                    <a:p>
                      <a:pPr marR="111760" algn="l">
                        <a:spcAft>
                          <a:spcPts val="0"/>
                        </a:spcAft>
                      </a:pPr>
                      <a:r>
                        <a:rPr lang="it-IT" sz="1000">
                          <a:solidFill>
                            <a:schemeClr val="tx1"/>
                          </a:solidFill>
                          <a:effectLst/>
                        </a:rPr>
                        <a:t> </a:t>
                      </a:r>
                      <a:endParaRPr lang="it-IT" sz="1050">
                        <a:solidFill>
                          <a:schemeClr val="tx1"/>
                        </a:solidFill>
                        <a:effectLst/>
                      </a:endParaRPr>
                    </a:p>
                    <a:p>
                      <a:pPr marR="111760" algn="l">
                        <a:spcAft>
                          <a:spcPts val="0"/>
                        </a:spcAft>
                      </a:pPr>
                      <a:r>
                        <a:rPr lang="it-IT" sz="1000">
                          <a:solidFill>
                            <a:schemeClr val="tx1"/>
                          </a:solidFill>
                          <a:effectLst/>
                        </a:rPr>
                        <a:t>Mantenimento indiretto</a:t>
                      </a:r>
                      <a:endParaRPr lang="it-IT" sz="1050">
                        <a:solidFill>
                          <a:schemeClr val="tx1"/>
                        </a:solidFill>
                        <a:effectLst/>
                        <a:latin typeface="Times New Roman" panose="02020603050405020304" pitchFamily="18" charset="0"/>
                        <a:ea typeface="Calibri" panose="020F0502020204030204" pitchFamily="34" charset="0"/>
                      </a:endParaRPr>
                    </a:p>
                  </a:txBody>
                  <a:tcPr marL="52430" marR="52430" marT="0" marB="0"/>
                </a:tc>
                <a:tc>
                  <a:txBody>
                    <a:bodyPr/>
                    <a:lstStyle/>
                    <a:p>
                      <a:pPr marL="21590" marR="181610" algn="ctr">
                        <a:spcAft>
                          <a:spcPts val="0"/>
                        </a:spcAft>
                      </a:pPr>
                      <a:r>
                        <a:rPr lang="it-IT" sz="1200">
                          <a:effectLst/>
                        </a:rPr>
                        <a:t> </a:t>
                      </a:r>
                      <a:endParaRPr lang="it-IT" sz="1400">
                        <a:effectLst/>
                      </a:endParaRPr>
                    </a:p>
                    <a:p>
                      <a:pPr marL="21590" marR="181610" algn="ctr">
                        <a:spcAft>
                          <a:spcPts val="0"/>
                        </a:spcAft>
                      </a:pPr>
                      <a:r>
                        <a:rPr lang="it-IT" sz="1200">
                          <a:effectLst/>
                        </a:rPr>
                        <a:t> </a:t>
                      </a:r>
                      <a:endParaRPr lang="it-IT" sz="1400">
                        <a:effectLst/>
                      </a:endParaRPr>
                    </a:p>
                    <a:p>
                      <a:pPr marL="21590" marR="181610" algn="ctr">
                        <a:spcAft>
                          <a:spcPts val="0"/>
                        </a:spcAft>
                      </a:pPr>
                      <a:r>
                        <a:rPr lang="it-IT" sz="1200">
                          <a:effectLst/>
                        </a:rPr>
                        <a:t>Rispondente all’interesse del minore  </a:t>
                      </a:r>
                      <a:endParaRPr lang="it-IT" sz="1400">
                        <a:effectLst/>
                        <a:latin typeface="Times New Roman" panose="02020603050405020304" pitchFamily="18" charset="0"/>
                        <a:ea typeface="Calibri" panose="020F0502020204030204" pitchFamily="34" charset="0"/>
                      </a:endParaRPr>
                    </a:p>
                  </a:txBody>
                  <a:tcPr marL="52430" marR="52430" marT="0" marB="0"/>
                </a:tc>
                <a:tc>
                  <a:txBody>
                    <a:bodyPr/>
                    <a:lstStyle/>
                    <a:p>
                      <a:pPr marR="116205" algn="just">
                        <a:spcAft>
                          <a:spcPts val="0"/>
                        </a:spcAft>
                      </a:pPr>
                      <a:r>
                        <a:rPr lang="it-IT" sz="1000" dirty="0">
                          <a:effectLst/>
                        </a:rPr>
                        <a:t> </a:t>
                      </a:r>
                      <a:endParaRPr lang="it-IT" sz="1050" dirty="0">
                        <a:effectLst/>
                      </a:endParaRPr>
                    </a:p>
                    <a:p>
                      <a:pPr marR="116205" algn="just">
                        <a:spcAft>
                          <a:spcPts val="0"/>
                        </a:spcAft>
                      </a:pPr>
                      <a:r>
                        <a:rPr lang="it-IT" sz="1000" dirty="0">
                          <a:effectLst/>
                        </a:rPr>
                        <a:t>In regime di affidamento condiviso, in genere il genitore non </a:t>
                      </a:r>
                      <a:r>
                        <a:rPr lang="it-IT" sz="1000" dirty="0" err="1">
                          <a:effectLst/>
                        </a:rPr>
                        <a:t>collocatario</a:t>
                      </a:r>
                      <a:r>
                        <a:rPr lang="it-IT" sz="1000" dirty="0">
                          <a:effectLst/>
                        </a:rPr>
                        <a:t> deve versare all’altro un assegno mensile per il mantenimento dei figli. Il quantum </a:t>
                      </a:r>
                      <a:r>
                        <a:rPr lang="it-IT" sz="1000" dirty="0" err="1">
                          <a:effectLst/>
                        </a:rPr>
                        <a:t>debeatur</a:t>
                      </a:r>
                      <a:r>
                        <a:rPr lang="it-IT" sz="1000" dirty="0">
                          <a:effectLst/>
                        </a:rPr>
                        <a:t> è concordato dai genitori, in proporzione alle loro capacità patrimoniali</a:t>
                      </a:r>
                      <a:endParaRPr lang="it-IT" sz="1050" dirty="0">
                        <a:effectLst/>
                      </a:endParaRPr>
                    </a:p>
                    <a:p>
                      <a:pPr marR="116205" algn="just">
                        <a:spcAft>
                          <a:spcPts val="0"/>
                        </a:spcAft>
                      </a:pPr>
                      <a:r>
                        <a:rPr lang="it-IT" sz="1000" dirty="0">
                          <a:effectLst/>
                        </a:rPr>
                        <a:t> </a:t>
                      </a:r>
                      <a:endParaRPr lang="it-IT" sz="1050" dirty="0">
                        <a:effectLst/>
                        <a:latin typeface="Times New Roman" panose="02020603050405020304" pitchFamily="18" charset="0"/>
                        <a:ea typeface="Calibri" panose="020F0502020204030204" pitchFamily="34" charset="0"/>
                      </a:endParaRPr>
                    </a:p>
                  </a:txBody>
                  <a:tcPr marL="52430" marR="52430" marT="0" marB="0"/>
                </a:tc>
              </a:tr>
              <a:tr h="1980129">
                <a:tc>
                  <a:txBody>
                    <a:bodyPr/>
                    <a:lstStyle/>
                    <a:p>
                      <a:pPr marR="111760" algn="l">
                        <a:spcAft>
                          <a:spcPts val="0"/>
                        </a:spcAft>
                      </a:pPr>
                      <a:r>
                        <a:rPr lang="it-IT" sz="1000">
                          <a:solidFill>
                            <a:schemeClr val="tx1"/>
                          </a:solidFill>
                          <a:effectLst/>
                        </a:rPr>
                        <a:t> </a:t>
                      </a:r>
                      <a:endParaRPr lang="it-IT" sz="1050">
                        <a:solidFill>
                          <a:schemeClr val="tx1"/>
                        </a:solidFill>
                        <a:effectLst/>
                      </a:endParaRPr>
                    </a:p>
                    <a:p>
                      <a:pPr marR="111760" algn="l">
                        <a:spcAft>
                          <a:spcPts val="0"/>
                        </a:spcAft>
                      </a:pPr>
                      <a:r>
                        <a:rPr lang="it-IT" sz="1000">
                          <a:solidFill>
                            <a:schemeClr val="tx1"/>
                          </a:solidFill>
                          <a:effectLst/>
                        </a:rPr>
                        <a:t>Mantenimento “in natura”</a:t>
                      </a:r>
                      <a:endParaRPr lang="it-IT" sz="1050">
                        <a:solidFill>
                          <a:schemeClr val="tx1"/>
                        </a:solidFill>
                        <a:effectLst/>
                        <a:latin typeface="Times New Roman" panose="02020603050405020304" pitchFamily="18" charset="0"/>
                        <a:ea typeface="Calibri" panose="020F0502020204030204" pitchFamily="34" charset="0"/>
                      </a:endParaRPr>
                    </a:p>
                  </a:txBody>
                  <a:tcPr marL="52430" marR="52430" marT="0" marB="0"/>
                </a:tc>
                <a:tc>
                  <a:txBody>
                    <a:bodyPr/>
                    <a:lstStyle/>
                    <a:p>
                      <a:pPr marL="21590" marR="181610" algn="ctr">
                        <a:spcAft>
                          <a:spcPts val="0"/>
                        </a:spcAft>
                      </a:pPr>
                      <a:r>
                        <a:rPr lang="it-IT" sz="1200">
                          <a:effectLst/>
                        </a:rPr>
                        <a:t> </a:t>
                      </a:r>
                      <a:endParaRPr lang="it-IT" sz="1400">
                        <a:effectLst/>
                      </a:endParaRPr>
                    </a:p>
                    <a:p>
                      <a:pPr marL="21590" marR="181610" algn="ctr">
                        <a:spcAft>
                          <a:spcPts val="0"/>
                        </a:spcAft>
                      </a:pPr>
                      <a:r>
                        <a:rPr lang="it-IT" sz="1200">
                          <a:effectLst/>
                        </a:rPr>
                        <a:t> </a:t>
                      </a:r>
                      <a:endParaRPr lang="it-IT" sz="1400">
                        <a:effectLst/>
                      </a:endParaRPr>
                    </a:p>
                    <a:p>
                      <a:pPr marL="21590" marR="181610" algn="ctr">
                        <a:spcAft>
                          <a:spcPts val="0"/>
                        </a:spcAft>
                      </a:pPr>
                      <a:r>
                        <a:rPr lang="it-IT" sz="1200">
                          <a:effectLst/>
                        </a:rPr>
                        <a:t>Rispondente all’interesse del minore (</a:t>
                      </a:r>
                      <a:r>
                        <a:rPr lang="it-IT" sz="1200" u="sng">
                          <a:effectLst/>
                        </a:rPr>
                        <a:t>se motivato)</a:t>
                      </a:r>
                      <a:endParaRPr lang="it-IT" sz="1400">
                        <a:effectLst/>
                        <a:latin typeface="Times New Roman" panose="02020603050405020304" pitchFamily="18" charset="0"/>
                        <a:ea typeface="Calibri" panose="020F0502020204030204" pitchFamily="34" charset="0"/>
                      </a:endParaRPr>
                    </a:p>
                  </a:txBody>
                  <a:tcPr marL="52430" marR="52430" marT="0" marB="0"/>
                </a:tc>
                <a:tc>
                  <a:txBody>
                    <a:bodyPr/>
                    <a:lstStyle/>
                    <a:p>
                      <a:pPr marR="116205" algn="just">
                        <a:spcAft>
                          <a:spcPts val="0"/>
                        </a:spcAft>
                      </a:pPr>
                      <a:r>
                        <a:rPr lang="it-IT" sz="1000">
                          <a:effectLst/>
                        </a:rPr>
                        <a:t> </a:t>
                      </a:r>
                      <a:endParaRPr lang="it-IT" sz="1050">
                        <a:effectLst/>
                      </a:endParaRPr>
                    </a:p>
                    <a:p>
                      <a:pPr marR="116205" algn="just">
                        <a:spcAft>
                          <a:spcPts val="0"/>
                        </a:spcAft>
                      </a:pPr>
                      <a:r>
                        <a:rPr lang="it-IT" sz="1000">
                          <a:effectLst/>
                        </a:rPr>
                        <a:t>Il mantenimento può realizzarsi attraverso modalità adempitive diverse dal versamento di una somma di denaro e, in particolare, può essere realizzato anche mediante atti dispositivi di beni del genitore (Cass. Civ., sez. II, 21 febbraio 2006 n. 3747) come quelli concernenti gli immobili (Cass. Civ., sez. I 3 settembre 2013 n. 20139; Cass. 21736/2013) e mediante la concessione del godimento della casa familiare. In questo caso, però, occorre che “emerga” il valore concreto del bene messo a disposizione della prole.</a:t>
                      </a:r>
                      <a:endParaRPr lang="it-IT" sz="1050">
                        <a:effectLst/>
                      </a:endParaRPr>
                    </a:p>
                    <a:p>
                      <a:pPr marR="116205" algn="just">
                        <a:spcAft>
                          <a:spcPts val="0"/>
                        </a:spcAft>
                      </a:pPr>
                      <a:r>
                        <a:rPr lang="it-IT" sz="1000">
                          <a:effectLst/>
                        </a:rPr>
                        <a:t> </a:t>
                      </a:r>
                      <a:endParaRPr lang="it-IT" sz="1050">
                        <a:effectLst/>
                        <a:latin typeface="Times New Roman" panose="02020603050405020304" pitchFamily="18" charset="0"/>
                        <a:ea typeface="Calibri" panose="020F0502020204030204" pitchFamily="34" charset="0"/>
                      </a:endParaRPr>
                    </a:p>
                  </a:txBody>
                  <a:tcPr marL="52430" marR="52430" marT="0" marB="0"/>
                </a:tc>
              </a:tr>
              <a:tr h="1414378">
                <a:tc>
                  <a:txBody>
                    <a:bodyPr/>
                    <a:lstStyle/>
                    <a:p>
                      <a:pPr marR="111760" algn="l">
                        <a:spcAft>
                          <a:spcPts val="0"/>
                        </a:spcAft>
                      </a:pPr>
                      <a:r>
                        <a:rPr lang="it-IT" sz="1000" dirty="0">
                          <a:solidFill>
                            <a:schemeClr val="tx1"/>
                          </a:solidFill>
                          <a:effectLst/>
                        </a:rPr>
                        <a:t> </a:t>
                      </a:r>
                      <a:endParaRPr lang="it-IT" sz="1050" dirty="0">
                        <a:solidFill>
                          <a:schemeClr val="tx1"/>
                        </a:solidFill>
                        <a:effectLst/>
                      </a:endParaRPr>
                    </a:p>
                    <a:p>
                      <a:pPr marR="111760" algn="l">
                        <a:spcAft>
                          <a:spcPts val="0"/>
                        </a:spcAft>
                      </a:pPr>
                      <a:r>
                        <a:rPr lang="it-IT" sz="1000" dirty="0">
                          <a:solidFill>
                            <a:schemeClr val="tx1"/>
                          </a:solidFill>
                          <a:effectLst/>
                        </a:rPr>
                        <a:t>Esonero dal mantenimento (mantenimento integrale a carico di uno dei genitori)</a:t>
                      </a:r>
                      <a:endParaRPr lang="it-IT" sz="1050" dirty="0">
                        <a:solidFill>
                          <a:schemeClr val="tx1"/>
                        </a:solidFill>
                        <a:effectLst/>
                      </a:endParaRPr>
                    </a:p>
                    <a:p>
                      <a:pPr marR="111760" algn="l">
                        <a:spcAft>
                          <a:spcPts val="0"/>
                        </a:spcAft>
                      </a:pPr>
                      <a:r>
                        <a:rPr lang="it-IT" sz="1000" dirty="0">
                          <a:solidFill>
                            <a:schemeClr val="tx1"/>
                          </a:solidFill>
                          <a:effectLst/>
                        </a:rPr>
                        <a:t> </a:t>
                      </a:r>
                      <a:endParaRPr lang="it-IT" sz="1050" dirty="0">
                        <a:solidFill>
                          <a:schemeClr val="tx1"/>
                        </a:solidFill>
                        <a:effectLst/>
                        <a:latin typeface="Times New Roman" panose="02020603050405020304" pitchFamily="18" charset="0"/>
                        <a:ea typeface="Calibri" panose="020F0502020204030204" pitchFamily="34" charset="0"/>
                      </a:endParaRPr>
                    </a:p>
                  </a:txBody>
                  <a:tcPr marL="52430" marR="52430" marT="0" marB="0"/>
                </a:tc>
                <a:tc>
                  <a:txBody>
                    <a:bodyPr/>
                    <a:lstStyle/>
                    <a:p>
                      <a:pPr marL="21590" marR="181610" algn="ctr">
                        <a:spcAft>
                          <a:spcPts val="0"/>
                        </a:spcAft>
                      </a:pPr>
                      <a:r>
                        <a:rPr lang="it-IT" sz="1200" dirty="0">
                          <a:effectLst/>
                        </a:rPr>
                        <a:t> </a:t>
                      </a:r>
                      <a:endParaRPr lang="it-IT" sz="1400" dirty="0">
                        <a:effectLst/>
                      </a:endParaRPr>
                    </a:p>
                    <a:p>
                      <a:pPr marL="21590" marR="181610" algn="ctr">
                        <a:spcAft>
                          <a:spcPts val="0"/>
                        </a:spcAft>
                      </a:pPr>
                      <a:r>
                        <a:rPr lang="it-IT" sz="1200" dirty="0">
                          <a:effectLst/>
                        </a:rPr>
                        <a:t> </a:t>
                      </a:r>
                      <a:endParaRPr lang="it-IT" sz="1400" dirty="0">
                        <a:effectLst/>
                      </a:endParaRPr>
                    </a:p>
                    <a:p>
                      <a:pPr marL="21590" marR="181610" algn="ctr">
                        <a:spcAft>
                          <a:spcPts val="0"/>
                        </a:spcAft>
                      </a:pPr>
                      <a:r>
                        <a:rPr lang="it-IT" sz="1200" dirty="0">
                          <a:effectLst/>
                        </a:rPr>
                        <a:t>Illecita</a:t>
                      </a:r>
                      <a:endParaRPr lang="it-IT" sz="1400" dirty="0">
                        <a:effectLst/>
                        <a:latin typeface="Times New Roman" panose="02020603050405020304" pitchFamily="18" charset="0"/>
                        <a:ea typeface="Calibri" panose="020F0502020204030204" pitchFamily="34" charset="0"/>
                      </a:endParaRPr>
                    </a:p>
                  </a:txBody>
                  <a:tcPr marL="52430" marR="52430" marT="0" marB="0"/>
                </a:tc>
                <a:tc>
                  <a:txBody>
                    <a:bodyPr/>
                    <a:lstStyle/>
                    <a:p>
                      <a:pPr marR="116205" algn="just">
                        <a:spcAft>
                          <a:spcPts val="0"/>
                        </a:spcAft>
                      </a:pPr>
                      <a:r>
                        <a:rPr lang="it-IT" sz="1000" dirty="0">
                          <a:effectLst/>
                        </a:rPr>
                        <a:t> </a:t>
                      </a:r>
                      <a:endParaRPr lang="it-IT" sz="1050" dirty="0">
                        <a:effectLst/>
                      </a:endParaRPr>
                    </a:p>
                    <a:p>
                      <a:pPr marR="116205" algn="just">
                        <a:spcAft>
                          <a:spcPts val="0"/>
                        </a:spcAft>
                      </a:pPr>
                      <a:r>
                        <a:rPr lang="it-IT" sz="1000" dirty="0">
                          <a:effectLst/>
                        </a:rPr>
                        <a:t>La clausola di esonero dal mantenimento è illecita (Cass. </a:t>
                      </a:r>
                      <a:r>
                        <a:rPr lang="it-IT" sz="1000" dirty="0" err="1">
                          <a:effectLst/>
                        </a:rPr>
                        <a:t>Civ</a:t>
                      </a:r>
                      <a:r>
                        <a:rPr lang="it-IT" sz="1000" dirty="0">
                          <a:effectLst/>
                        </a:rPr>
                        <a:t>., sez. I, ordinanza 6 marzo 2013 n. 5481, Pres. Salmé, rel. Dogliotti). In suo luogo, può precisarsi che il genitore provvederà al mantenimento dei figli in via diretta, per il tempo in cui è con loro. E’ possibile, invece, stabilire che le spese straordinarie sono a carico integrale di un genitore.</a:t>
                      </a:r>
                      <a:endParaRPr lang="it-IT" sz="1050" dirty="0">
                        <a:effectLst/>
                        <a:latin typeface="Times New Roman" panose="02020603050405020304" pitchFamily="18" charset="0"/>
                        <a:ea typeface="Calibri" panose="020F0502020204030204" pitchFamily="34" charset="0"/>
                      </a:endParaRPr>
                    </a:p>
                  </a:txBody>
                  <a:tcPr marL="52430" marR="52430" marT="0" marB="0"/>
                </a:tc>
              </a:tr>
            </a:tbl>
          </a:graphicData>
        </a:graphic>
      </p:graphicFrame>
    </p:spTree>
    <p:extLst>
      <p:ext uri="{BB962C8B-B14F-4D97-AF65-F5344CB8AC3E}">
        <p14:creationId xmlns:p14="http://schemas.microsoft.com/office/powerpoint/2010/main" val="3236797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sndAc>
          <p:stSnd>
            <p:snd r:embed="rId2" name="click.wav"/>
          </p:stSnd>
        </p:sndAc>
      </p:transition>
    </mc:Choice>
    <mc:Fallback xmlns="">
      <p:transition spd="slow">
        <p:fade/>
        <p:sndAc>
          <p:stSnd>
            <p:snd r:embed="rId5" name="click.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658576030"/>
              </p:ext>
            </p:extLst>
          </p:nvPr>
        </p:nvGraphicFramePr>
        <p:xfrm>
          <a:off x="323528" y="260648"/>
          <a:ext cx="8640961" cy="6264696"/>
        </p:xfrm>
        <a:graphic>
          <a:graphicData uri="http://schemas.openxmlformats.org/drawingml/2006/table">
            <a:tbl>
              <a:tblPr firstRow="1" firstCol="1" bandRow="1">
                <a:tableStyleId>{5C22544A-7EE6-4342-B048-85BDC9FD1C3A}</a:tableStyleId>
              </a:tblPr>
              <a:tblGrid>
                <a:gridCol w="1703397"/>
                <a:gridCol w="2545075"/>
                <a:gridCol w="4392489"/>
              </a:tblGrid>
              <a:tr h="817306">
                <a:tc>
                  <a:txBody>
                    <a:bodyPr/>
                    <a:lstStyle/>
                    <a:p>
                      <a:pPr marR="448945" algn="ctr">
                        <a:spcAft>
                          <a:spcPts val="0"/>
                        </a:spcAft>
                      </a:pPr>
                      <a:r>
                        <a:rPr lang="it-IT" sz="1400" cap="small">
                          <a:solidFill>
                            <a:schemeClr val="tx1"/>
                          </a:solidFill>
                          <a:effectLst/>
                        </a:rPr>
                        <a:t> </a:t>
                      </a:r>
                      <a:endParaRPr lang="it-IT" sz="1200">
                        <a:solidFill>
                          <a:schemeClr val="tx1"/>
                        </a:solidFill>
                        <a:effectLst/>
                      </a:endParaRPr>
                    </a:p>
                    <a:p>
                      <a:pPr marR="111125" algn="ctr">
                        <a:spcAft>
                          <a:spcPts val="0"/>
                        </a:spcAft>
                      </a:pPr>
                      <a:r>
                        <a:rPr lang="it-IT" sz="1400" cap="small">
                          <a:solidFill>
                            <a:schemeClr val="tx1"/>
                          </a:solidFill>
                          <a:effectLst/>
                        </a:rPr>
                        <a:t>Clausola</a:t>
                      </a:r>
                      <a:endParaRPr lang="it-IT" sz="120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R="448945" algn="ctr">
                        <a:spcAft>
                          <a:spcPts val="0"/>
                        </a:spcAft>
                      </a:pPr>
                      <a:r>
                        <a:rPr lang="it-IT" sz="1400" cap="small">
                          <a:solidFill>
                            <a:schemeClr val="tx1"/>
                          </a:solidFill>
                          <a:effectLst/>
                        </a:rPr>
                        <a:t> </a:t>
                      </a:r>
                      <a:endParaRPr lang="it-IT" sz="1200">
                        <a:solidFill>
                          <a:schemeClr val="tx1"/>
                        </a:solidFill>
                        <a:effectLst/>
                      </a:endParaRPr>
                    </a:p>
                    <a:p>
                      <a:pPr marR="111125" algn="ctr">
                        <a:spcAft>
                          <a:spcPts val="0"/>
                        </a:spcAft>
                      </a:pPr>
                      <a:r>
                        <a:rPr lang="it-IT" sz="1200" cap="small">
                          <a:solidFill>
                            <a:schemeClr val="tx1"/>
                          </a:solidFill>
                          <a:effectLst/>
                        </a:rPr>
                        <a:t>Valutazione</a:t>
                      </a:r>
                      <a:endParaRPr lang="it-IT" sz="120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R="448945" algn="ctr">
                        <a:spcAft>
                          <a:spcPts val="0"/>
                        </a:spcAft>
                      </a:pPr>
                      <a:r>
                        <a:rPr lang="it-IT" sz="1400" cap="small" dirty="0">
                          <a:solidFill>
                            <a:schemeClr val="tx1"/>
                          </a:solidFill>
                          <a:effectLst/>
                        </a:rPr>
                        <a:t> </a:t>
                      </a:r>
                      <a:endParaRPr lang="it-IT" sz="1200" dirty="0">
                        <a:solidFill>
                          <a:schemeClr val="tx1"/>
                        </a:solidFill>
                        <a:effectLst/>
                      </a:endParaRPr>
                    </a:p>
                    <a:p>
                      <a:pPr marR="448945" algn="ctr">
                        <a:spcAft>
                          <a:spcPts val="0"/>
                        </a:spcAft>
                      </a:pPr>
                      <a:r>
                        <a:rPr lang="it-IT" sz="1400" cap="small" dirty="0">
                          <a:solidFill>
                            <a:schemeClr val="tx1"/>
                          </a:solidFill>
                          <a:effectLst/>
                        </a:rPr>
                        <a:t>Note</a:t>
                      </a:r>
                      <a:endParaRPr lang="it-IT" sz="1200" dirty="0">
                        <a:solidFill>
                          <a:schemeClr val="tx1"/>
                        </a:solidFill>
                        <a:effectLst/>
                        <a:latin typeface="Times New Roman" panose="02020603050405020304" pitchFamily="18" charset="0"/>
                        <a:ea typeface="Calibri" panose="020F0502020204030204" pitchFamily="34" charset="0"/>
                      </a:endParaRPr>
                    </a:p>
                  </a:txBody>
                  <a:tcPr marL="68580" marR="68580" marT="0" marB="0"/>
                </a:tc>
              </a:tr>
              <a:tr h="1272902">
                <a:tc>
                  <a:txBody>
                    <a:bodyPr/>
                    <a:lstStyle/>
                    <a:p>
                      <a:pPr marR="111760" algn="l">
                        <a:spcAft>
                          <a:spcPts val="0"/>
                        </a:spcAft>
                      </a:pPr>
                      <a:r>
                        <a:rPr lang="it-IT" sz="1100">
                          <a:solidFill>
                            <a:schemeClr val="tx1"/>
                          </a:solidFill>
                          <a:effectLst/>
                        </a:rPr>
                        <a:t> </a:t>
                      </a:r>
                      <a:endParaRPr lang="it-IT" sz="1200">
                        <a:solidFill>
                          <a:schemeClr val="tx1"/>
                        </a:solidFill>
                        <a:effectLst/>
                      </a:endParaRPr>
                    </a:p>
                    <a:p>
                      <a:pPr marR="111760" algn="l">
                        <a:spcAft>
                          <a:spcPts val="0"/>
                        </a:spcAft>
                      </a:pPr>
                      <a:r>
                        <a:rPr lang="it-IT" sz="1100">
                          <a:solidFill>
                            <a:schemeClr val="tx1"/>
                          </a:solidFill>
                          <a:effectLst/>
                        </a:rPr>
                        <a:t>Rinuncia all’assegno di separazione</a:t>
                      </a:r>
                      <a:endParaRPr lang="it-IT" sz="120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21590" marR="181610" algn="ctr">
                        <a:spcAft>
                          <a:spcPts val="0"/>
                        </a:spcAft>
                      </a:pPr>
                      <a:r>
                        <a:rPr lang="it-IT" sz="1800">
                          <a:effectLst/>
                        </a:rPr>
                        <a:t> </a:t>
                      </a:r>
                      <a:endParaRPr lang="it-IT" sz="2000">
                        <a:effectLst/>
                      </a:endParaRPr>
                    </a:p>
                    <a:p>
                      <a:pPr marL="21590" marR="181610" algn="ctr">
                        <a:spcAft>
                          <a:spcPts val="0"/>
                        </a:spcAft>
                      </a:pPr>
                      <a:r>
                        <a:rPr lang="it-IT" sz="1800">
                          <a:effectLst/>
                        </a:rPr>
                        <a:t> </a:t>
                      </a:r>
                      <a:endParaRPr lang="it-IT" sz="2000">
                        <a:effectLst/>
                      </a:endParaRPr>
                    </a:p>
                    <a:p>
                      <a:pPr marL="21590" marR="181610" algn="ctr">
                        <a:spcAft>
                          <a:spcPts val="0"/>
                        </a:spcAft>
                      </a:pPr>
                      <a:r>
                        <a:rPr lang="it-IT" sz="1800">
                          <a:effectLst/>
                        </a:rPr>
                        <a:t>Valida</a:t>
                      </a:r>
                      <a:endParaRPr lang="it-IT" sz="2000">
                        <a:effectLst/>
                        <a:latin typeface="Times New Roman" panose="02020603050405020304" pitchFamily="18" charset="0"/>
                        <a:ea typeface="Calibri" panose="020F0502020204030204" pitchFamily="34" charset="0"/>
                      </a:endParaRPr>
                    </a:p>
                  </a:txBody>
                  <a:tcPr marL="68580" marR="68580" marT="0" marB="0"/>
                </a:tc>
                <a:tc>
                  <a:txBody>
                    <a:bodyPr/>
                    <a:lstStyle/>
                    <a:p>
                      <a:pPr marR="116205" algn="just">
                        <a:spcAft>
                          <a:spcPts val="0"/>
                        </a:spcAft>
                      </a:pPr>
                      <a:r>
                        <a:rPr lang="it-IT" sz="1400">
                          <a:effectLst/>
                        </a:rPr>
                        <a:t> </a:t>
                      </a:r>
                      <a:endParaRPr lang="it-IT" sz="2000">
                        <a:effectLst/>
                      </a:endParaRPr>
                    </a:p>
                    <a:p>
                      <a:pPr marR="116205" algn="just">
                        <a:spcAft>
                          <a:spcPts val="0"/>
                        </a:spcAft>
                      </a:pPr>
                      <a:r>
                        <a:rPr lang="it-IT" sz="1400">
                          <a:effectLst/>
                        </a:rPr>
                        <a:t> </a:t>
                      </a:r>
                      <a:endParaRPr lang="it-IT" sz="2000">
                        <a:effectLst/>
                      </a:endParaRPr>
                    </a:p>
                    <a:p>
                      <a:pPr marR="116205" algn="just">
                        <a:spcAft>
                          <a:spcPts val="0"/>
                        </a:spcAft>
                      </a:pPr>
                      <a:r>
                        <a:rPr lang="it-IT" sz="1400">
                          <a:effectLst/>
                        </a:rPr>
                        <a:t>L’assegno di mantenimento è nella disponibilità della parte che ne ha diritto.</a:t>
                      </a:r>
                      <a:endParaRPr lang="it-IT" sz="2000">
                        <a:effectLst/>
                      </a:endParaRPr>
                    </a:p>
                    <a:p>
                      <a:pPr marR="116205" algn="just">
                        <a:spcAft>
                          <a:spcPts val="0"/>
                        </a:spcAft>
                      </a:pPr>
                      <a:r>
                        <a:rPr lang="it-IT" sz="1400">
                          <a:effectLst/>
                        </a:rPr>
                        <a:t> </a:t>
                      </a:r>
                      <a:endParaRPr lang="it-IT" sz="2000">
                        <a:effectLst/>
                        <a:latin typeface="Times New Roman" panose="02020603050405020304" pitchFamily="18" charset="0"/>
                        <a:ea typeface="Calibri" panose="020F0502020204030204" pitchFamily="34" charset="0"/>
                      </a:endParaRPr>
                    </a:p>
                  </a:txBody>
                  <a:tcPr marL="68580" marR="68580" marT="0" marB="0"/>
                </a:tc>
              </a:tr>
              <a:tr h="2087244">
                <a:tc>
                  <a:txBody>
                    <a:bodyPr/>
                    <a:lstStyle/>
                    <a:p>
                      <a:pPr marR="111760" algn="l">
                        <a:spcAft>
                          <a:spcPts val="0"/>
                        </a:spcAft>
                      </a:pPr>
                      <a:r>
                        <a:rPr lang="it-IT" sz="1100">
                          <a:solidFill>
                            <a:schemeClr val="tx1"/>
                          </a:solidFill>
                          <a:effectLst/>
                        </a:rPr>
                        <a:t> </a:t>
                      </a:r>
                      <a:endParaRPr lang="it-IT" sz="1200">
                        <a:solidFill>
                          <a:schemeClr val="tx1"/>
                        </a:solidFill>
                        <a:effectLst/>
                      </a:endParaRPr>
                    </a:p>
                    <a:p>
                      <a:pPr marR="111760" algn="l">
                        <a:spcAft>
                          <a:spcPts val="0"/>
                        </a:spcAft>
                      </a:pPr>
                      <a:r>
                        <a:rPr lang="it-IT" sz="1100">
                          <a:solidFill>
                            <a:schemeClr val="tx1"/>
                          </a:solidFill>
                          <a:effectLst/>
                        </a:rPr>
                        <a:t> </a:t>
                      </a:r>
                      <a:endParaRPr lang="it-IT" sz="1200">
                        <a:solidFill>
                          <a:schemeClr val="tx1"/>
                        </a:solidFill>
                        <a:effectLst/>
                      </a:endParaRPr>
                    </a:p>
                    <a:p>
                      <a:pPr marR="111760" algn="l">
                        <a:spcAft>
                          <a:spcPts val="0"/>
                        </a:spcAft>
                      </a:pPr>
                      <a:r>
                        <a:rPr lang="it-IT" sz="1100">
                          <a:solidFill>
                            <a:schemeClr val="tx1"/>
                          </a:solidFill>
                          <a:effectLst/>
                        </a:rPr>
                        <a:t>Rinuncia all’assegno di divorzio, in sede di separazione</a:t>
                      </a:r>
                      <a:endParaRPr lang="it-IT" sz="1200">
                        <a:solidFill>
                          <a:schemeClr val="tx1"/>
                        </a:solidFill>
                        <a:effectLst/>
                      </a:endParaRPr>
                    </a:p>
                    <a:p>
                      <a:pPr marR="111760" algn="l">
                        <a:spcAft>
                          <a:spcPts val="0"/>
                        </a:spcAft>
                      </a:pPr>
                      <a:r>
                        <a:rPr lang="it-IT" sz="1100">
                          <a:solidFill>
                            <a:schemeClr val="tx1"/>
                          </a:solidFill>
                          <a:effectLst/>
                        </a:rPr>
                        <a:t> </a:t>
                      </a:r>
                      <a:endParaRPr lang="it-IT" sz="120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21590" marR="181610" algn="ctr">
                        <a:spcAft>
                          <a:spcPts val="0"/>
                        </a:spcAft>
                      </a:pPr>
                      <a:r>
                        <a:rPr lang="it-IT" sz="1800">
                          <a:effectLst/>
                        </a:rPr>
                        <a:t> </a:t>
                      </a:r>
                      <a:endParaRPr lang="it-IT" sz="2000">
                        <a:effectLst/>
                      </a:endParaRPr>
                    </a:p>
                    <a:p>
                      <a:pPr marL="21590" marR="181610" algn="ctr">
                        <a:spcAft>
                          <a:spcPts val="0"/>
                        </a:spcAft>
                      </a:pPr>
                      <a:r>
                        <a:rPr lang="it-IT" sz="1800">
                          <a:effectLst/>
                        </a:rPr>
                        <a:t> </a:t>
                      </a:r>
                      <a:endParaRPr lang="it-IT" sz="2000">
                        <a:effectLst/>
                      </a:endParaRPr>
                    </a:p>
                    <a:p>
                      <a:pPr marL="21590" marR="181610" algn="ctr">
                        <a:spcAft>
                          <a:spcPts val="0"/>
                        </a:spcAft>
                      </a:pPr>
                      <a:r>
                        <a:rPr lang="it-IT" sz="1800">
                          <a:effectLst/>
                        </a:rPr>
                        <a:t>Illecita</a:t>
                      </a:r>
                      <a:endParaRPr lang="it-IT" sz="2000">
                        <a:effectLst/>
                        <a:latin typeface="Times New Roman" panose="02020603050405020304" pitchFamily="18" charset="0"/>
                        <a:ea typeface="Calibri" panose="020F0502020204030204" pitchFamily="34" charset="0"/>
                      </a:endParaRPr>
                    </a:p>
                  </a:txBody>
                  <a:tcPr marL="68580" marR="68580" marT="0" marB="0"/>
                </a:tc>
                <a:tc>
                  <a:txBody>
                    <a:bodyPr/>
                    <a:lstStyle/>
                    <a:p>
                      <a:pPr marR="116205" algn="just">
                        <a:spcAft>
                          <a:spcPts val="0"/>
                        </a:spcAft>
                      </a:pPr>
                      <a:r>
                        <a:rPr lang="it-IT" sz="1400">
                          <a:effectLst/>
                        </a:rPr>
                        <a:t> </a:t>
                      </a:r>
                      <a:endParaRPr lang="it-IT" sz="2000">
                        <a:effectLst/>
                      </a:endParaRPr>
                    </a:p>
                    <a:p>
                      <a:pPr marR="116205" algn="just">
                        <a:spcAft>
                          <a:spcPts val="0"/>
                        </a:spcAft>
                      </a:pPr>
                      <a:r>
                        <a:rPr lang="it-IT" sz="1400">
                          <a:effectLst/>
                        </a:rPr>
                        <a:t> </a:t>
                      </a:r>
                      <a:endParaRPr lang="it-IT" sz="2000">
                        <a:effectLst/>
                      </a:endParaRPr>
                    </a:p>
                    <a:p>
                      <a:pPr marR="116205" algn="just">
                        <a:spcAft>
                          <a:spcPts val="0"/>
                        </a:spcAft>
                      </a:pPr>
                      <a:r>
                        <a:rPr lang="it-IT" sz="1400">
                          <a:effectLst/>
                        </a:rPr>
                        <a:t>La rinuncia all’assegno divorzile, in sede di separazione, è illecita poiché il patto si traduce in un accordo in vista del divorzio (v. Cass. civ., Sez. I, 12 febbraio 2003, n. 2079)</a:t>
                      </a:r>
                      <a:endParaRPr lang="it-IT" sz="2000">
                        <a:effectLst/>
                      </a:endParaRPr>
                    </a:p>
                    <a:p>
                      <a:pPr marR="116205" algn="just">
                        <a:spcAft>
                          <a:spcPts val="0"/>
                        </a:spcAft>
                      </a:pPr>
                      <a:r>
                        <a:rPr lang="it-IT" sz="1400">
                          <a:effectLst/>
                        </a:rPr>
                        <a:t> </a:t>
                      </a:r>
                      <a:endParaRPr lang="it-IT" sz="2000">
                        <a:effectLst/>
                        <a:latin typeface="Times New Roman" panose="02020603050405020304" pitchFamily="18" charset="0"/>
                        <a:ea typeface="Calibri" panose="020F0502020204030204" pitchFamily="34" charset="0"/>
                      </a:endParaRPr>
                    </a:p>
                  </a:txBody>
                  <a:tcPr marL="68580" marR="68580" marT="0" marB="0"/>
                </a:tc>
              </a:tr>
              <a:tr h="2087244">
                <a:tc>
                  <a:txBody>
                    <a:bodyPr/>
                    <a:lstStyle/>
                    <a:p>
                      <a:pPr marR="111760" algn="l">
                        <a:spcAft>
                          <a:spcPts val="0"/>
                        </a:spcAft>
                      </a:pPr>
                      <a:r>
                        <a:rPr lang="it-IT" sz="1100" dirty="0">
                          <a:solidFill>
                            <a:schemeClr val="tx1"/>
                          </a:solidFill>
                          <a:effectLst/>
                        </a:rPr>
                        <a:t> </a:t>
                      </a:r>
                      <a:endParaRPr lang="it-IT" sz="1200" dirty="0">
                        <a:solidFill>
                          <a:schemeClr val="tx1"/>
                        </a:solidFill>
                        <a:effectLst/>
                      </a:endParaRPr>
                    </a:p>
                    <a:p>
                      <a:pPr marR="111760" algn="l">
                        <a:spcAft>
                          <a:spcPts val="0"/>
                        </a:spcAft>
                      </a:pPr>
                      <a:r>
                        <a:rPr lang="it-IT" sz="1100" dirty="0">
                          <a:solidFill>
                            <a:schemeClr val="tx1"/>
                          </a:solidFill>
                          <a:effectLst/>
                        </a:rPr>
                        <a:t> </a:t>
                      </a:r>
                      <a:endParaRPr lang="it-IT" sz="1200" dirty="0">
                        <a:solidFill>
                          <a:schemeClr val="tx1"/>
                        </a:solidFill>
                        <a:effectLst/>
                      </a:endParaRPr>
                    </a:p>
                    <a:p>
                      <a:pPr marR="111760" algn="l">
                        <a:spcAft>
                          <a:spcPts val="0"/>
                        </a:spcAft>
                      </a:pPr>
                      <a:r>
                        <a:rPr lang="it-IT" sz="1100" dirty="0">
                          <a:solidFill>
                            <a:schemeClr val="tx1"/>
                          </a:solidFill>
                          <a:effectLst/>
                        </a:rPr>
                        <a:t>Rinuncia all’assegno di divorzio, in sede di divorzio</a:t>
                      </a:r>
                      <a:endParaRPr lang="it-IT" sz="1200" dirty="0">
                        <a:solidFill>
                          <a:schemeClr val="tx1"/>
                        </a:solidFill>
                        <a:effectLst/>
                      </a:endParaRPr>
                    </a:p>
                    <a:p>
                      <a:pPr marR="111760" algn="l">
                        <a:spcAft>
                          <a:spcPts val="0"/>
                        </a:spcAft>
                      </a:pPr>
                      <a:r>
                        <a:rPr lang="it-IT" sz="1100" dirty="0">
                          <a:solidFill>
                            <a:schemeClr val="tx1"/>
                          </a:solidFill>
                          <a:effectLst/>
                        </a:rPr>
                        <a:t> </a:t>
                      </a:r>
                      <a:endParaRPr lang="it-IT" sz="1200" dirty="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21590" marR="181610" algn="ctr">
                        <a:spcAft>
                          <a:spcPts val="0"/>
                        </a:spcAft>
                      </a:pPr>
                      <a:r>
                        <a:rPr lang="it-IT" sz="1800">
                          <a:effectLst/>
                        </a:rPr>
                        <a:t> </a:t>
                      </a:r>
                      <a:endParaRPr lang="it-IT" sz="2000">
                        <a:effectLst/>
                      </a:endParaRPr>
                    </a:p>
                    <a:p>
                      <a:pPr marL="21590" marR="181610" algn="ctr">
                        <a:spcAft>
                          <a:spcPts val="0"/>
                        </a:spcAft>
                      </a:pPr>
                      <a:r>
                        <a:rPr lang="it-IT" sz="1800">
                          <a:effectLst/>
                        </a:rPr>
                        <a:t> </a:t>
                      </a:r>
                      <a:endParaRPr lang="it-IT" sz="2000">
                        <a:effectLst/>
                      </a:endParaRPr>
                    </a:p>
                    <a:p>
                      <a:pPr marL="21590" marR="181610" algn="ctr">
                        <a:spcAft>
                          <a:spcPts val="0"/>
                        </a:spcAft>
                      </a:pPr>
                      <a:r>
                        <a:rPr lang="it-IT" sz="1800">
                          <a:effectLst/>
                        </a:rPr>
                        <a:t>Valida </a:t>
                      </a:r>
                      <a:endParaRPr lang="it-IT" sz="2000">
                        <a:effectLst/>
                        <a:latin typeface="Times New Roman" panose="02020603050405020304" pitchFamily="18" charset="0"/>
                        <a:ea typeface="Calibri" panose="020F0502020204030204" pitchFamily="34" charset="0"/>
                      </a:endParaRPr>
                    </a:p>
                  </a:txBody>
                  <a:tcPr marL="68580" marR="68580" marT="0" marB="0"/>
                </a:tc>
                <a:tc>
                  <a:txBody>
                    <a:bodyPr/>
                    <a:lstStyle/>
                    <a:p>
                      <a:pPr marR="116205" algn="just">
                        <a:spcAft>
                          <a:spcPts val="0"/>
                        </a:spcAft>
                      </a:pPr>
                      <a:r>
                        <a:rPr lang="it-IT" sz="1400" dirty="0">
                          <a:effectLst/>
                        </a:rPr>
                        <a:t> </a:t>
                      </a:r>
                      <a:endParaRPr lang="it-IT" sz="2000" dirty="0">
                        <a:effectLst/>
                      </a:endParaRPr>
                    </a:p>
                    <a:p>
                      <a:pPr marR="116205" algn="just">
                        <a:spcAft>
                          <a:spcPts val="0"/>
                        </a:spcAft>
                      </a:pPr>
                      <a:r>
                        <a:rPr lang="it-IT" sz="1400" dirty="0">
                          <a:effectLst/>
                        </a:rPr>
                        <a:t> </a:t>
                      </a:r>
                      <a:endParaRPr lang="it-IT" sz="2000" dirty="0">
                        <a:effectLst/>
                      </a:endParaRPr>
                    </a:p>
                    <a:p>
                      <a:pPr marR="116205" algn="just">
                        <a:spcAft>
                          <a:spcPts val="0"/>
                        </a:spcAft>
                      </a:pPr>
                      <a:r>
                        <a:rPr lang="it-IT" sz="1400" dirty="0">
                          <a:effectLst/>
                        </a:rPr>
                        <a:t>Negli accordi divorzili, il coniuge può scegliere di rinunciare a un assegno per sé</a:t>
                      </a:r>
                      <a:endParaRPr lang="it-IT" sz="2000" dirty="0">
                        <a:effectLst/>
                      </a:endParaRPr>
                    </a:p>
                    <a:p>
                      <a:pPr marR="116205" algn="just">
                        <a:spcAft>
                          <a:spcPts val="0"/>
                        </a:spcAft>
                      </a:pPr>
                      <a:r>
                        <a:rPr lang="it-IT" sz="1400" dirty="0">
                          <a:effectLst/>
                        </a:rPr>
                        <a:t> </a:t>
                      </a:r>
                      <a:endParaRPr lang="it-IT" sz="2000" dirty="0">
                        <a:effectLst/>
                        <a:latin typeface="Times New Roman" panose="02020603050405020304" pitchFamily="18" charset="0"/>
                        <a:ea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17092401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sndAc>
          <p:stSnd>
            <p:snd r:embed="rId2" name="click.wav"/>
          </p:stSnd>
        </p:sndAc>
      </p:transition>
    </mc:Choice>
    <mc:Fallback xmlns="">
      <p:transition spd="slow">
        <p:fade/>
        <p:sndAc>
          <p:stSnd>
            <p:snd r:embed="rId5" name="click.wav"/>
          </p:stSnd>
        </p:sndAc>
      </p:transition>
    </mc:Fallback>
  </mc:AlternateContent>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7124</TotalTime>
  <Words>31</Words>
  <Application>Microsoft Office PowerPoint</Application>
  <PresentationFormat>Presentazione su schermo (4:3)</PresentationFormat>
  <Paragraphs>153</Paragraphs>
  <Slides>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7</vt:i4>
      </vt:variant>
    </vt:vector>
  </HeadingPairs>
  <TitlesOfParts>
    <vt:vector size="11" baseType="lpstr">
      <vt:lpstr>Arial</vt:lpstr>
      <vt:lpstr>Calibri</vt:lpstr>
      <vt:lpstr>Times New Roman</vt:lpstr>
      <vt:lpstr>Diseño predeterminado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debora ravenna</cp:lastModifiedBy>
  <cp:revision>765</cp:revision>
  <dcterms:created xsi:type="dcterms:W3CDTF">2010-05-23T14:28:12Z</dcterms:created>
  <dcterms:modified xsi:type="dcterms:W3CDTF">2016-03-15T19:15:45Z</dcterms:modified>
</cp:coreProperties>
</file>