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0" r:id="rId3"/>
    <p:sldId id="261" r:id="rId4"/>
    <p:sldId id="257" r:id="rId5"/>
    <p:sldId id="259" r:id="rId6"/>
    <p:sldId id="262" r:id="rId7"/>
    <p:sldId id="264" r:id="rId8"/>
    <p:sldId id="265" r:id="rId9"/>
    <p:sldId id="266" r:id="rId10"/>
    <p:sldId id="258"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C1C1F6-85A4-44F0-BC7E-21F196E1263A}"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ES_tradnl"/>
        </a:p>
      </dgm:t>
    </dgm:pt>
    <dgm:pt modelId="{9AE61B57-02F1-465B-AA80-6DF625F8B27E}">
      <dgm:prSet phldrT="[Texto]" custT="1"/>
      <dgm:spPr/>
      <dgm:t>
        <a:bodyPr/>
        <a:lstStyle/>
        <a:p>
          <a:r>
            <a:rPr lang="es-ES" sz="2000" b="1" dirty="0"/>
            <a:t>COURT (WHERE THE CHILD IS)</a:t>
          </a:r>
          <a:endParaRPr lang="es-ES_tradnl" sz="2000" b="1" dirty="0"/>
        </a:p>
      </dgm:t>
    </dgm:pt>
    <dgm:pt modelId="{C9DF294D-9DC4-4F32-8831-40AE2BCE404D}" type="parTrans" cxnId="{BB56BC96-138C-4B6D-AC80-CFA348D9F4E8}">
      <dgm:prSet/>
      <dgm:spPr/>
      <dgm:t>
        <a:bodyPr/>
        <a:lstStyle/>
        <a:p>
          <a:endParaRPr lang="es-ES_tradnl"/>
        </a:p>
      </dgm:t>
    </dgm:pt>
    <dgm:pt modelId="{32ED2589-C36C-47DC-8C13-B5C9CB386385}" type="sibTrans" cxnId="{BB56BC96-138C-4B6D-AC80-CFA348D9F4E8}">
      <dgm:prSet/>
      <dgm:spPr/>
      <dgm:t>
        <a:bodyPr/>
        <a:lstStyle/>
        <a:p>
          <a:endParaRPr lang="es-ES_tradnl"/>
        </a:p>
      </dgm:t>
    </dgm:pt>
    <dgm:pt modelId="{62504A92-2889-47A3-934D-CC602AEA9EB5}">
      <dgm:prSet phldrT="[Texto]" custT="1"/>
      <dgm:spPr/>
      <dgm:t>
        <a:bodyPr/>
        <a:lstStyle/>
        <a:p>
          <a:r>
            <a:rPr lang="es-ES_tradnl" sz="1600" b="1" dirty="0"/>
            <a:t>6 WEEKS</a:t>
          </a:r>
        </a:p>
      </dgm:t>
    </dgm:pt>
    <dgm:pt modelId="{22D3E031-946C-4CAA-80C8-CA92D35BE9EA}" type="parTrans" cxnId="{46231E9D-1C28-4381-80A4-806959F49CFD}">
      <dgm:prSet/>
      <dgm:spPr/>
      <dgm:t>
        <a:bodyPr/>
        <a:lstStyle/>
        <a:p>
          <a:endParaRPr lang="es-ES_tradnl"/>
        </a:p>
      </dgm:t>
    </dgm:pt>
    <dgm:pt modelId="{5F022F3A-07A6-4D5C-9694-5B73DCEF7941}" type="sibTrans" cxnId="{46231E9D-1C28-4381-80A4-806959F49CFD}">
      <dgm:prSet/>
      <dgm:spPr/>
      <dgm:t>
        <a:bodyPr/>
        <a:lstStyle/>
        <a:p>
          <a:endParaRPr lang="es-ES_tradnl"/>
        </a:p>
      </dgm:t>
    </dgm:pt>
    <dgm:pt modelId="{C8107CC6-5DEE-405E-9A1A-6D329B982673}">
      <dgm:prSet phldrT="[Texto]" custT="1"/>
      <dgm:spPr/>
      <dgm:t>
        <a:bodyPr/>
        <a:lstStyle/>
        <a:p>
          <a:r>
            <a:rPr lang="es-ES" sz="2400" b="1" dirty="0"/>
            <a:t>PROSECUTOR (ALWAYS)</a:t>
          </a:r>
          <a:endParaRPr lang="es-ES_tradnl" sz="2400" b="1" dirty="0"/>
        </a:p>
      </dgm:t>
    </dgm:pt>
    <dgm:pt modelId="{37BDC579-14ED-4C83-B2DC-2CDF0DD2FCB7}" type="sibTrans" cxnId="{B68F24DB-B067-4E10-A77B-C9BB0B1BC192}">
      <dgm:prSet/>
      <dgm:spPr/>
      <dgm:t>
        <a:bodyPr/>
        <a:lstStyle/>
        <a:p>
          <a:endParaRPr lang="es-ES_tradnl"/>
        </a:p>
      </dgm:t>
    </dgm:pt>
    <dgm:pt modelId="{EBB650CD-5E85-4F87-B753-03F84FC6F776}" type="parTrans" cxnId="{B68F24DB-B067-4E10-A77B-C9BB0B1BC192}">
      <dgm:prSet/>
      <dgm:spPr/>
      <dgm:t>
        <a:bodyPr/>
        <a:lstStyle/>
        <a:p>
          <a:endParaRPr lang="es-ES_tradnl"/>
        </a:p>
      </dgm:t>
    </dgm:pt>
    <dgm:pt modelId="{F949E34B-AB01-44D9-AD7C-D12A263A22C8}">
      <dgm:prSet phldrT="[Texto]" custT="1"/>
      <dgm:spPr/>
      <dgm:t>
        <a:bodyPr/>
        <a:lstStyle/>
        <a:p>
          <a:r>
            <a:rPr lang="es-ES" sz="2000" b="1" dirty="0"/>
            <a:t>NOT ACTION BY THE DEFENDANT</a:t>
          </a:r>
        </a:p>
      </dgm:t>
    </dgm:pt>
    <dgm:pt modelId="{94D705D5-33C3-482C-B3EE-294471E040C9}" type="parTrans" cxnId="{821546F9-A6F9-4807-8ECF-C3CC42341C8F}">
      <dgm:prSet/>
      <dgm:spPr/>
      <dgm:t>
        <a:bodyPr/>
        <a:lstStyle/>
        <a:p>
          <a:endParaRPr lang="es-ES_tradnl"/>
        </a:p>
      </dgm:t>
    </dgm:pt>
    <dgm:pt modelId="{A543B6CD-6407-4149-9F45-7EEA4C266254}" type="sibTrans" cxnId="{821546F9-A6F9-4807-8ECF-C3CC42341C8F}">
      <dgm:prSet/>
      <dgm:spPr/>
      <dgm:t>
        <a:bodyPr/>
        <a:lstStyle/>
        <a:p>
          <a:endParaRPr lang="es-ES_tradnl"/>
        </a:p>
      </dgm:t>
    </dgm:pt>
    <dgm:pt modelId="{BE3AF803-00B1-4F38-9DFD-6894B9CC4110}">
      <dgm:prSet phldrT="[Texto]" custT="1"/>
      <dgm:spPr/>
      <dgm:t>
        <a:bodyPr/>
        <a:lstStyle/>
        <a:p>
          <a:r>
            <a:rPr lang="es-ES" sz="2000" b="1" dirty="0"/>
            <a:t>ACCEPT TO RETURN</a:t>
          </a:r>
        </a:p>
      </dgm:t>
    </dgm:pt>
    <dgm:pt modelId="{88CE9BE6-0F51-43B0-A831-6AC50E67C632}" type="parTrans" cxnId="{E7DC8F16-215A-4646-BD5B-A004B942EF3B}">
      <dgm:prSet/>
      <dgm:spPr/>
      <dgm:t>
        <a:bodyPr/>
        <a:lstStyle/>
        <a:p>
          <a:endParaRPr lang="es-ES_tradnl"/>
        </a:p>
      </dgm:t>
    </dgm:pt>
    <dgm:pt modelId="{E7DD9A8D-22BC-4DC0-8042-0C0B15FD2EE7}" type="sibTrans" cxnId="{E7DC8F16-215A-4646-BD5B-A004B942EF3B}">
      <dgm:prSet/>
      <dgm:spPr/>
      <dgm:t>
        <a:bodyPr/>
        <a:lstStyle/>
        <a:p>
          <a:endParaRPr lang="es-ES_tradnl"/>
        </a:p>
      </dgm:t>
    </dgm:pt>
    <dgm:pt modelId="{CB116DF3-C837-43E7-BFC0-61CCD97D614F}">
      <dgm:prSet phldrT="[Texto]" custT="1"/>
      <dgm:spPr/>
      <dgm:t>
        <a:bodyPr/>
        <a:lstStyle/>
        <a:p>
          <a:r>
            <a:rPr lang="es-ES" sz="2000" b="1" dirty="0"/>
            <a:t>OPPOSITION</a:t>
          </a:r>
        </a:p>
      </dgm:t>
    </dgm:pt>
    <dgm:pt modelId="{E26CCCE7-E526-456A-9F34-7AB61F2610B8}" type="parTrans" cxnId="{C342187B-9B2C-4F17-A8D7-8FD94073E6D1}">
      <dgm:prSet/>
      <dgm:spPr/>
      <dgm:t>
        <a:bodyPr/>
        <a:lstStyle/>
        <a:p>
          <a:endParaRPr lang="es-ES_tradnl"/>
        </a:p>
      </dgm:t>
    </dgm:pt>
    <dgm:pt modelId="{1EE8AAC0-A5BD-42D5-BDC1-E92C8B5175CC}" type="sibTrans" cxnId="{C342187B-9B2C-4F17-A8D7-8FD94073E6D1}">
      <dgm:prSet/>
      <dgm:spPr/>
      <dgm:t>
        <a:bodyPr/>
        <a:lstStyle/>
        <a:p>
          <a:endParaRPr lang="es-ES_tradnl"/>
        </a:p>
      </dgm:t>
    </dgm:pt>
    <dgm:pt modelId="{5A9F17DA-B872-42DB-9A7E-A33F33750A7B}">
      <dgm:prSet phldrT="[Texto]"/>
      <dgm:spPr/>
      <dgm:t>
        <a:bodyPr/>
        <a:lstStyle/>
        <a:p>
          <a:r>
            <a:rPr lang="es-ES" b="1" dirty="0"/>
            <a:t>5 DAYS TRIAL </a:t>
          </a:r>
          <a:r>
            <a:rPr lang="es-ES" b="1" dirty="0">
              <a:sym typeface="Wingdings" panose="05000000000000000000" pitchFamily="2" charset="2"/>
            </a:rPr>
            <a:t> RESOLUTION  (2 días</a:t>
          </a:r>
          <a:r>
            <a:rPr lang="es-ES" dirty="0">
              <a:sym typeface="Wingdings" panose="05000000000000000000" pitchFamily="2" charset="2"/>
            </a:rPr>
            <a:t>)</a:t>
          </a:r>
          <a:endParaRPr lang="es-ES" dirty="0"/>
        </a:p>
      </dgm:t>
    </dgm:pt>
    <dgm:pt modelId="{1EDD2A0B-EC72-44C1-8F7F-25138DD81D92}" type="parTrans" cxnId="{1407E5E7-4F5A-4460-8E35-BBE402DBCF97}">
      <dgm:prSet/>
      <dgm:spPr/>
      <dgm:t>
        <a:bodyPr/>
        <a:lstStyle/>
        <a:p>
          <a:endParaRPr lang="es-ES_tradnl"/>
        </a:p>
      </dgm:t>
    </dgm:pt>
    <dgm:pt modelId="{03C975B6-E19F-443B-997D-91841CEA223B}" type="sibTrans" cxnId="{1407E5E7-4F5A-4460-8E35-BBE402DBCF97}">
      <dgm:prSet/>
      <dgm:spPr/>
      <dgm:t>
        <a:bodyPr/>
        <a:lstStyle/>
        <a:p>
          <a:endParaRPr lang="es-ES_tradnl"/>
        </a:p>
      </dgm:t>
    </dgm:pt>
    <dgm:pt modelId="{FDFFA482-3578-4624-8746-47B9C7E15A1D}">
      <dgm:prSet phldrT="[Texto]"/>
      <dgm:spPr/>
      <dgm:t>
        <a:bodyPr/>
        <a:lstStyle/>
        <a:p>
          <a:r>
            <a:rPr lang="es-ES" b="1" dirty="0">
              <a:sym typeface="Wingdings" panose="05000000000000000000" pitchFamily="2" charset="2"/>
            </a:rPr>
            <a:t>TRIAL ACT  RESOLUTION</a:t>
          </a:r>
          <a:endParaRPr lang="es-ES" b="1" dirty="0"/>
        </a:p>
      </dgm:t>
    </dgm:pt>
    <dgm:pt modelId="{48D21BEF-439A-497A-8A31-8FA708A64989}" type="parTrans" cxnId="{9755C305-6874-47BA-BB2D-C1E8FEBD01BF}">
      <dgm:prSet/>
      <dgm:spPr/>
      <dgm:t>
        <a:bodyPr/>
        <a:lstStyle/>
        <a:p>
          <a:endParaRPr lang="es-ES_tradnl"/>
        </a:p>
      </dgm:t>
    </dgm:pt>
    <dgm:pt modelId="{B4D46D00-3D14-446B-9676-1E734E2FB2AF}" type="sibTrans" cxnId="{9755C305-6874-47BA-BB2D-C1E8FEBD01BF}">
      <dgm:prSet/>
      <dgm:spPr/>
      <dgm:t>
        <a:bodyPr/>
        <a:lstStyle/>
        <a:p>
          <a:endParaRPr lang="es-ES_tradnl"/>
        </a:p>
      </dgm:t>
    </dgm:pt>
    <dgm:pt modelId="{8D47AECA-994F-4378-BB8C-CF652CE7C922}">
      <dgm:prSet phldrT="[Texto]"/>
      <dgm:spPr/>
      <dgm:t>
        <a:bodyPr/>
        <a:lstStyle/>
        <a:p>
          <a:r>
            <a:rPr lang="es-ES" b="1" dirty="0"/>
            <a:t>TRIAL (5 días)</a:t>
          </a:r>
          <a:r>
            <a:rPr lang="es-ES" b="1" dirty="0">
              <a:sym typeface="Wingdings" panose="05000000000000000000" pitchFamily="2" charset="2"/>
            </a:rPr>
            <a:t> EVIDENCES  3 DAYS RESOLUTION</a:t>
          </a:r>
          <a:endParaRPr lang="es-ES" b="1" dirty="0"/>
        </a:p>
      </dgm:t>
    </dgm:pt>
    <dgm:pt modelId="{C47429E9-C3FF-4E64-BA07-20C0E27E7A1B}" type="parTrans" cxnId="{8CA96A13-1DA4-47DF-B7ED-AA36922F2FA4}">
      <dgm:prSet/>
      <dgm:spPr/>
      <dgm:t>
        <a:bodyPr/>
        <a:lstStyle/>
        <a:p>
          <a:endParaRPr lang="es-ES_tradnl"/>
        </a:p>
      </dgm:t>
    </dgm:pt>
    <dgm:pt modelId="{7BA35E1E-1881-4537-9A25-86DE342D2171}" type="sibTrans" cxnId="{8CA96A13-1DA4-47DF-B7ED-AA36922F2FA4}">
      <dgm:prSet/>
      <dgm:spPr/>
      <dgm:t>
        <a:bodyPr/>
        <a:lstStyle/>
        <a:p>
          <a:endParaRPr lang="es-ES_tradnl"/>
        </a:p>
      </dgm:t>
    </dgm:pt>
    <dgm:pt modelId="{7CD12F97-3A11-48EC-B1DF-D841F61EF571}" type="pres">
      <dgm:prSet presAssocID="{99C1C1F6-85A4-44F0-BC7E-21F196E1263A}" presName="hierChild1" presStyleCnt="0">
        <dgm:presLayoutVars>
          <dgm:orgChart val="1"/>
          <dgm:chPref val="1"/>
          <dgm:dir val="rev"/>
          <dgm:animOne val="branch"/>
          <dgm:animLvl val="lvl"/>
          <dgm:resizeHandles/>
        </dgm:presLayoutVars>
      </dgm:prSet>
      <dgm:spPr/>
    </dgm:pt>
    <dgm:pt modelId="{2F15BEC3-CB17-4C8A-A74D-02A9CA91E09E}" type="pres">
      <dgm:prSet presAssocID="{9AE61B57-02F1-465B-AA80-6DF625F8B27E}" presName="hierRoot1" presStyleCnt="0">
        <dgm:presLayoutVars>
          <dgm:hierBranch val="init"/>
        </dgm:presLayoutVars>
      </dgm:prSet>
      <dgm:spPr/>
    </dgm:pt>
    <dgm:pt modelId="{9F50D3EF-04B2-4C45-90A2-28DB8A59A7AE}" type="pres">
      <dgm:prSet presAssocID="{9AE61B57-02F1-465B-AA80-6DF625F8B27E}" presName="rootComposite1" presStyleCnt="0"/>
      <dgm:spPr/>
    </dgm:pt>
    <dgm:pt modelId="{819E3B69-AF97-4427-9C9D-F6302039C466}" type="pres">
      <dgm:prSet presAssocID="{9AE61B57-02F1-465B-AA80-6DF625F8B27E}" presName="rootText1" presStyleLbl="node0" presStyleIdx="0" presStyleCnt="1" custScaleX="543239">
        <dgm:presLayoutVars>
          <dgm:chPref val="3"/>
        </dgm:presLayoutVars>
      </dgm:prSet>
      <dgm:spPr/>
    </dgm:pt>
    <dgm:pt modelId="{CD40EE30-EA06-40EC-8B7F-1A0029B41353}" type="pres">
      <dgm:prSet presAssocID="{9AE61B57-02F1-465B-AA80-6DF625F8B27E}" presName="rootConnector1" presStyleLbl="node1" presStyleIdx="0" presStyleCnt="0"/>
      <dgm:spPr/>
    </dgm:pt>
    <dgm:pt modelId="{11B8A356-45C5-47F0-B2E7-AD432DA991C3}" type="pres">
      <dgm:prSet presAssocID="{9AE61B57-02F1-465B-AA80-6DF625F8B27E}" presName="hierChild2" presStyleCnt="0"/>
      <dgm:spPr/>
    </dgm:pt>
    <dgm:pt modelId="{F36C8568-42BD-464F-8EE3-41F830DC8704}" type="pres">
      <dgm:prSet presAssocID="{EBB650CD-5E85-4F87-B753-03F84FC6F776}" presName="Name37" presStyleLbl="parChTrans1D2" presStyleIdx="0" presStyleCnt="1"/>
      <dgm:spPr/>
    </dgm:pt>
    <dgm:pt modelId="{5CC2B11A-A327-484B-94AC-252B8756ED6D}" type="pres">
      <dgm:prSet presAssocID="{C8107CC6-5DEE-405E-9A1A-6D329B982673}" presName="hierRoot2" presStyleCnt="0">
        <dgm:presLayoutVars>
          <dgm:hierBranch val="init"/>
        </dgm:presLayoutVars>
      </dgm:prSet>
      <dgm:spPr/>
    </dgm:pt>
    <dgm:pt modelId="{8042016C-69D8-41D2-B375-7904647AD5E9}" type="pres">
      <dgm:prSet presAssocID="{C8107CC6-5DEE-405E-9A1A-6D329B982673}" presName="rootComposite" presStyleCnt="0"/>
      <dgm:spPr/>
    </dgm:pt>
    <dgm:pt modelId="{21D9A851-3ACC-456F-A09B-0EBE5DDF767D}" type="pres">
      <dgm:prSet presAssocID="{C8107CC6-5DEE-405E-9A1A-6D329B982673}" presName="rootText" presStyleLbl="node2" presStyleIdx="0" presStyleCnt="1" custScaleX="379024" custLinFactNeighborX="3584" custLinFactNeighborY="-19816">
        <dgm:presLayoutVars>
          <dgm:chPref val="3"/>
        </dgm:presLayoutVars>
      </dgm:prSet>
      <dgm:spPr/>
    </dgm:pt>
    <dgm:pt modelId="{8B704AE4-84E7-4CFD-8362-EA05D7D5C46B}" type="pres">
      <dgm:prSet presAssocID="{C8107CC6-5DEE-405E-9A1A-6D329B982673}" presName="rootConnector" presStyleLbl="node2" presStyleIdx="0" presStyleCnt="1"/>
      <dgm:spPr/>
    </dgm:pt>
    <dgm:pt modelId="{1091FEB5-315A-43E4-925A-51C9BFADEA84}" type="pres">
      <dgm:prSet presAssocID="{C8107CC6-5DEE-405E-9A1A-6D329B982673}" presName="hierChild4" presStyleCnt="0"/>
      <dgm:spPr/>
    </dgm:pt>
    <dgm:pt modelId="{62CC0AFD-BE88-4231-B811-50BDC1BC1FC1}" type="pres">
      <dgm:prSet presAssocID="{22D3E031-946C-4CAA-80C8-CA92D35BE9EA}" presName="Name37" presStyleLbl="parChTrans1D3" presStyleIdx="0" presStyleCnt="1"/>
      <dgm:spPr/>
    </dgm:pt>
    <dgm:pt modelId="{55548584-72D6-4B78-A9D6-44BD3C566A51}" type="pres">
      <dgm:prSet presAssocID="{62504A92-2889-47A3-934D-CC602AEA9EB5}" presName="hierRoot2" presStyleCnt="0">
        <dgm:presLayoutVars>
          <dgm:hierBranch val="init"/>
        </dgm:presLayoutVars>
      </dgm:prSet>
      <dgm:spPr/>
    </dgm:pt>
    <dgm:pt modelId="{43249DCC-5CA2-44C4-AC35-0FB9B22C946F}" type="pres">
      <dgm:prSet presAssocID="{62504A92-2889-47A3-934D-CC602AEA9EB5}" presName="rootComposite" presStyleCnt="0"/>
      <dgm:spPr/>
    </dgm:pt>
    <dgm:pt modelId="{4CB6E2EC-8F07-4F96-8907-37957EB037F5}" type="pres">
      <dgm:prSet presAssocID="{62504A92-2889-47A3-934D-CC602AEA9EB5}" presName="rootText" presStyleLbl="node3" presStyleIdx="0" presStyleCnt="1" custScaleX="192640" custLinFactNeighborX="4533" custLinFactNeighborY="-30019">
        <dgm:presLayoutVars>
          <dgm:chPref val="3"/>
        </dgm:presLayoutVars>
      </dgm:prSet>
      <dgm:spPr/>
    </dgm:pt>
    <dgm:pt modelId="{17E1BFA5-1C6A-4B5E-B05C-27E6A43F3E22}" type="pres">
      <dgm:prSet presAssocID="{62504A92-2889-47A3-934D-CC602AEA9EB5}" presName="rootConnector" presStyleLbl="node3" presStyleIdx="0" presStyleCnt="1"/>
      <dgm:spPr/>
    </dgm:pt>
    <dgm:pt modelId="{2FCF1C9E-0E59-46F4-B14F-DA8277D35CFA}" type="pres">
      <dgm:prSet presAssocID="{62504A92-2889-47A3-934D-CC602AEA9EB5}" presName="hierChild4" presStyleCnt="0"/>
      <dgm:spPr/>
    </dgm:pt>
    <dgm:pt modelId="{FC7E1105-826F-48FD-992F-3BC179747DAF}" type="pres">
      <dgm:prSet presAssocID="{94D705D5-33C3-482C-B3EE-294471E040C9}" presName="Name37" presStyleLbl="parChTrans1D4" presStyleIdx="0" presStyleCnt="6"/>
      <dgm:spPr/>
    </dgm:pt>
    <dgm:pt modelId="{EED3BA3C-DD7F-4647-AB96-7A36FF354DDD}" type="pres">
      <dgm:prSet presAssocID="{F949E34B-AB01-44D9-AD7C-D12A263A22C8}" presName="hierRoot2" presStyleCnt="0">
        <dgm:presLayoutVars>
          <dgm:hierBranch val="r"/>
        </dgm:presLayoutVars>
      </dgm:prSet>
      <dgm:spPr/>
    </dgm:pt>
    <dgm:pt modelId="{0C19F315-49B1-4D82-8194-EA66E5296E22}" type="pres">
      <dgm:prSet presAssocID="{F949E34B-AB01-44D9-AD7C-D12A263A22C8}" presName="rootComposite" presStyleCnt="0"/>
      <dgm:spPr/>
    </dgm:pt>
    <dgm:pt modelId="{4B610C72-BAF9-4BC8-8C33-8FBD0B604EDA}" type="pres">
      <dgm:prSet presAssocID="{F949E34B-AB01-44D9-AD7C-D12A263A22C8}" presName="rootText" presStyleLbl="node4" presStyleIdx="0" presStyleCnt="6" custScaleX="174775" custLinFactX="-118119" custLinFactNeighborX="-200000" custLinFactNeighborY="-21394">
        <dgm:presLayoutVars>
          <dgm:chPref val="3"/>
        </dgm:presLayoutVars>
      </dgm:prSet>
      <dgm:spPr/>
    </dgm:pt>
    <dgm:pt modelId="{68F9B103-3280-4CEC-BE76-78E15520D88E}" type="pres">
      <dgm:prSet presAssocID="{F949E34B-AB01-44D9-AD7C-D12A263A22C8}" presName="rootConnector" presStyleLbl="node4" presStyleIdx="0" presStyleCnt="6"/>
      <dgm:spPr/>
    </dgm:pt>
    <dgm:pt modelId="{815A580C-DBC6-469D-B385-B71E88389FE2}" type="pres">
      <dgm:prSet presAssocID="{F949E34B-AB01-44D9-AD7C-D12A263A22C8}" presName="hierChild4" presStyleCnt="0"/>
      <dgm:spPr/>
    </dgm:pt>
    <dgm:pt modelId="{82CC11B2-9AB3-4731-9A6E-D4BFC9884AB2}" type="pres">
      <dgm:prSet presAssocID="{1EDD2A0B-EC72-44C1-8F7F-25138DD81D92}" presName="Name50" presStyleLbl="parChTrans1D4" presStyleIdx="1" presStyleCnt="6"/>
      <dgm:spPr/>
    </dgm:pt>
    <dgm:pt modelId="{C6711717-58B2-4618-8ADB-CCC08F5348CC}" type="pres">
      <dgm:prSet presAssocID="{5A9F17DA-B872-42DB-9A7E-A33F33750A7B}" presName="hierRoot2" presStyleCnt="0">
        <dgm:presLayoutVars>
          <dgm:hierBranch val="init"/>
        </dgm:presLayoutVars>
      </dgm:prSet>
      <dgm:spPr/>
    </dgm:pt>
    <dgm:pt modelId="{C77E0E7D-8624-41E9-BE01-8FC1C8423272}" type="pres">
      <dgm:prSet presAssocID="{5A9F17DA-B872-42DB-9A7E-A33F33750A7B}" presName="rootComposite" presStyleCnt="0"/>
      <dgm:spPr/>
    </dgm:pt>
    <dgm:pt modelId="{DAC7D776-F8D5-4718-B706-954834D5AB1F}" type="pres">
      <dgm:prSet presAssocID="{5A9F17DA-B872-42DB-9A7E-A33F33750A7B}" presName="rootText" presStyleLbl="node4" presStyleIdx="1" presStyleCnt="6" custLinFactX="-110170" custLinFactNeighborX="-200000" custLinFactNeighborY="-31598">
        <dgm:presLayoutVars>
          <dgm:chPref val="3"/>
        </dgm:presLayoutVars>
      </dgm:prSet>
      <dgm:spPr/>
    </dgm:pt>
    <dgm:pt modelId="{67CC2460-D24F-4FA0-BC78-37A340D61D54}" type="pres">
      <dgm:prSet presAssocID="{5A9F17DA-B872-42DB-9A7E-A33F33750A7B}" presName="rootConnector" presStyleLbl="node4" presStyleIdx="1" presStyleCnt="6"/>
      <dgm:spPr/>
    </dgm:pt>
    <dgm:pt modelId="{E6056E09-F54E-4BBD-9C92-BF5A247C06D8}" type="pres">
      <dgm:prSet presAssocID="{5A9F17DA-B872-42DB-9A7E-A33F33750A7B}" presName="hierChild4" presStyleCnt="0"/>
      <dgm:spPr/>
    </dgm:pt>
    <dgm:pt modelId="{DC75BDD8-DDF8-43A9-9CA4-73EADA55E336}" type="pres">
      <dgm:prSet presAssocID="{5A9F17DA-B872-42DB-9A7E-A33F33750A7B}" presName="hierChild5" presStyleCnt="0"/>
      <dgm:spPr/>
    </dgm:pt>
    <dgm:pt modelId="{A2879F2C-E3FF-4D99-8C57-6866606BEBBA}" type="pres">
      <dgm:prSet presAssocID="{F949E34B-AB01-44D9-AD7C-D12A263A22C8}" presName="hierChild5" presStyleCnt="0"/>
      <dgm:spPr/>
    </dgm:pt>
    <dgm:pt modelId="{C6A138FF-415C-4261-B106-472AEB222C64}" type="pres">
      <dgm:prSet presAssocID="{88CE9BE6-0F51-43B0-A831-6AC50E67C632}" presName="Name37" presStyleLbl="parChTrans1D4" presStyleIdx="2" presStyleCnt="6"/>
      <dgm:spPr/>
    </dgm:pt>
    <dgm:pt modelId="{2C7E6E95-CF5C-4A6B-9185-D2C30B02BE96}" type="pres">
      <dgm:prSet presAssocID="{BE3AF803-00B1-4F38-9DFD-6894B9CC4110}" presName="hierRoot2" presStyleCnt="0">
        <dgm:presLayoutVars>
          <dgm:hierBranch val="init"/>
        </dgm:presLayoutVars>
      </dgm:prSet>
      <dgm:spPr/>
    </dgm:pt>
    <dgm:pt modelId="{C2DC266D-A906-4802-B5E1-D8F731FAC45E}" type="pres">
      <dgm:prSet presAssocID="{BE3AF803-00B1-4F38-9DFD-6894B9CC4110}" presName="rootComposite" presStyleCnt="0"/>
      <dgm:spPr/>
    </dgm:pt>
    <dgm:pt modelId="{31BA2A4A-8AF1-46DD-90D4-946973F63104}" type="pres">
      <dgm:prSet presAssocID="{BE3AF803-00B1-4F38-9DFD-6894B9CC4110}" presName="rootText" presStyleLbl="node4" presStyleIdx="2" presStyleCnt="6" custScaleX="122594" custScaleY="125939" custLinFactNeighborX="19404" custLinFactNeighborY="-21395">
        <dgm:presLayoutVars>
          <dgm:chPref val="3"/>
        </dgm:presLayoutVars>
      </dgm:prSet>
      <dgm:spPr/>
    </dgm:pt>
    <dgm:pt modelId="{F8E44BA1-6E17-48CF-930A-49A77BDC4BEE}" type="pres">
      <dgm:prSet presAssocID="{BE3AF803-00B1-4F38-9DFD-6894B9CC4110}" presName="rootConnector" presStyleLbl="node4" presStyleIdx="2" presStyleCnt="6"/>
      <dgm:spPr/>
    </dgm:pt>
    <dgm:pt modelId="{9E855D66-E0E4-482D-B6E5-8CAE56AA274E}" type="pres">
      <dgm:prSet presAssocID="{BE3AF803-00B1-4F38-9DFD-6894B9CC4110}" presName="hierChild4" presStyleCnt="0"/>
      <dgm:spPr/>
    </dgm:pt>
    <dgm:pt modelId="{46BE23C2-C8EA-4F9B-ABBC-6FAECF28914F}" type="pres">
      <dgm:prSet presAssocID="{48D21BEF-439A-497A-8A31-8FA708A64989}" presName="Name37" presStyleLbl="parChTrans1D4" presStyleIdx="3" presStyleCnt="6"/>
      <dgm:spPr/>
    </dgm:pt>
    <dgm:pt modelId="{B65EBF3C-3DFD-4F65-AAFC-60525A3739C0}" type="pres">
      <dgm:prSet presAssocID="{FDFFA482-3578-4624-8746-47B9C7E15A1D}" presName="hierRoot2" presStyleCnt="0">
        <dgm:presLayoutVars>
          <dgm:hierBranch val="init"/>
        </dgm:presLayoutVars>
      </dgm:prSet>
      <dgm:spPr/>
    </dgm:pt>
    <dgm:pt modelId="{DD41C97B-213F-415F-B184-2F8554A001E2}" type="pres">
      <dgm:prSet presAssocID="{FDFFA482-3578-4624-8746-47B9C7E15A1D}" presName="rootComposite" presStyleCnt="0"/>
      <dgm:spPr/>
    </dgm:pt>
    <dgm:pt modelId="{06CD33EA-5DAF-4E27-8707-9912E9F94082}" type="pres">
      <dgm:prSet presAssocID="{FDFFA482-3578-4624-8746-47B9C7E15A1D}" presName="rootText" presStyleLbl="node4" presStyleIdx="3" presStyleCnt="6" custLinFactNeighborX="22647" custLinFactNeighborY="-31598">
        <dgm:presLayoutVars>
          <dgm:chPref val="3"/>
        </dgm:presLayoutVars>
      </dgm:prSet>
      <dgm:spPr/>
    </dgm:pt>
    <dgm:pt modelId="{96FFEB1F-DEC8-4560-A97B-ECB6B5D1BEA0}" type="pres">
      <dgm:prSet presAssocID="{FDFFA482-3578-4624-8746-47B9C7E15A1D}" presName="rootConnector" presStyleLbl="node4" presStyleIdx="3" presStyleCnt="6"/>
      <dgm:spPr/>
    </dgm:pt>
    <dgm:pt modelId="{89C464D1-4C8C-4D4D-BD36-24647FF694DD}" type="pres">
      <dgm:prSet presAssocID="{FDFFA482-3578-4624-8746-47B9C7E15A1D}" presName="hierChild4" presStyleCnt="0"/>
      <dgm:spPr/>
    </dgm:pt>
    <dgm:pt modelId="{B3B3BB41-4765-49A0-A2AC-88890BC584DC}" type="pres">
      <dgm:prSet presAssocID="{FDFFA482-3578-4624-8746-47B9C7E15A1D}" presName="hierChild5" presStyleCnt="0"/>
      <dgm:spPr/>
    </dgm:pt>
    <dgm:pt modelId="{6C6AADED-A900-4A7F-9865-818C3CBF207E}" type="pres">
      <dgm:prSet presAssocID="{BE3AF803-00B1-4F38-9DFD-6894B9CC4110}" presName="hierChild5" presStyleCnt="0"/>
      <dgm:spPr/>
    </dgm:pt>
    <dgm:pt modelId="{0D3B9BED-72EA-4129-BDB4-047E22E2B5CF}" type="pres">
      <dgm:prSet presAssocID="{E26CCCE7-E526-456A-9F34-7AB61F2610B8}" presName="Name37" presStyleLbl="parChTrans1D4" presStyleIdx="4" presStyleCnt="6"/>
      <dgm:spPr/>
    </dgm:pt>
    <dgm:pt modelId="{B5724763-09EF-402A-B910-0B56C43F6274}" type="pres">
      <dgm:prSet presAssocID="{CB116DF3-C837-43E7-BFC0-61CCD97D614F}" presName="hierRoot2" presStyleCnt="0">
        <dgm:presLayoutVars>
          <dgm:hierBranch val="init"/>
        </dgm:presLayoutVars>
      </dgm:prSet>
      <dgm:spPr/>
    </dgm:pt>
    <dgm:pt modelId="{8014706C-EB53-4591-887F-D2CD9032D8C4}" type="pres">
      <dgm:prSet presAssocID="{CB116DF3-C837-43E7-BFC0-61CCD97D614F}" presName="rootComposite" presStyleCnt="0"/>
      <dgm:spPr/>
    </dgm:pt>
    <dgm:pt modelId="{D640A738-B002-4A98-B2A3-D9C9BDE37D31}" type="pres">
      <dgm:prSet presAssocID="{CB116DF3-C837-43E7-BFC0-61CCD97D614F}" presName="rootText" presStyleLbl="node4" presStyleIdx="4" presStyleCnt="6" custScaleX="115775" custLinFactX="100443" custLinFactNeighborX="200000" custLinFactNeighborY="-21395">
        <dgm:presLayoutVars>
          <dgm:chPref val="3"/>
        </dgm:presLayoutVars>
      </dgm:prSet>
      <dgm:spPr/>
    </dgm:pt>
    <dgm:pt modelId="{4DECCD97-40E1-40B7-962E-098EAB8C3602}" type="pres">
      <dgm:prSet presAssocID="{CB116DF3-C837-43E7-BFC0-61CCD97D614F}" presName="rootConnector" presStyleLbl="node4" presStyleIdx="4" presStyleCnt="6"/>
      <dgm:spPr/>
    </dgm:pt>
    <dgm:pt modelId="{2A6035C1-99EC-48F6-B575-10C6154E409B}" type="pres">
      <dgm:prSet presAssocID="{CB116DF3-C837-43E7-BFC0-61CCD97D614F}" presName="hierChild4" presStyleCnt="0"/>
      <dgm:spPr/>
    </dgm:pt>
    <dgm:pt modelId="{0543A1A9-9D27-47C5-960F-F6E4691A5623}" type="pres">
      <dgm:prSet presAssocID="{C47429E9-C3FF-4E64-BA07-20C0E27E7A1B}" presName="Name37" presStyleLbl="parChTrans1D4" presStyleIdx="5" presStyleCnt="6"/>
      <dgm:spPr/>
    </dgm:pt>
    <dgm:pt modelId="{DD1A8DD2-C581-457D-A2A7-A495C80A873D}" type="pres">
      <dgm:prSet presAssocID="{8D47AECA-994F-4378-BB8C-CF652CE7C922}" presName="hierRoot2" presStyleCnt="0">
        <dgm:presLayoutVars>
          <dgm:hierBranch val="init"/>
        </dgm:presLayoutVars>
      </dgm:prSet>
      <dgm:spPr/>
    </dgm:pt>
    <dgm:pt modelId="{0C0172ED-B663-4015-B5AC-42AB1E9ADFED}" type="pres">
      <dgm:prSet presAssocID="{8D47AECA-994F-4378-BB8C-CF652CE7C922}" presName="rootComposite" presStyleCnt="0"/>
      <dgm:spPr/>
    </dgm:pt>
    <dgm:pt modelId="{6869F76C-F335-4886-9910-4E8258644C8B}" type="pres">
      <dgm:prSet presAssocID="{8D47AECA-994F-4378-BB8C-CF652CE7C922}" presName="rootText" presStyleLbl="node4" presStyleIdx="5" presStyleCnt="6" custLinFactX="127221" custLinFactNeighborX="200000" custLinFactNeighborY="-31598">
        <dgm:presLayoutVars>
          <dgm:chPref val="3"/>
        </dgm:presLayoutVars>
      </dgm:prSet>
      <dgm:spPr/>
    </dgm:pt>
    <dgm:pt modelId="{AC3B6D8D-1ABF-487C-9010-C525BDCDE557}" type="pres">
      <dgm:prSet presAssocID="{8D47AECA-994F-4378-BB8C-CF652CE7C922}" presName="rootConnector" presStyleLbl="node4" presStyleIdx="5" presStyleCnt="6"/>
      <dgm:spPr/>
    </dgm:pt>
    <dgm:pt modelId="{DA58DAE9-9B7E-4909-B964-D679EFD6EDFA}" type="pres">
      <dgm:prSet presAssocID="{8D47AECA-994F-4378-BB8C-CF652CE7C922}" presName="hierChild4" presStyleCnt="0"/>
      <dgm:spPr/>
    </dgm:pt>
    <dgm:pt modelId="{0F3B6157-AF05-42F0-8566-265DE0512B0B}" type="pres">
      <dgm:prSet presAssocID="{8D47AECA-994F-4378-BB8C-CF652CE7C922}" presName="hierChild5" presStyleCnt="0"/>
      <dgm:spPr/>
    </dgm:pt>
    <dgm:pt modelId="{FA827493-DD58-4081-892D-66BBE8C5E801}" type="pres">
      <dgm:prSet presAssocID="{CB116DF3-C837-43E7-BFC0-61CCD97D614F}" presName="hierChild5" presStyleCnt="0"/>
      <dgm:spPr/>
    </dgm:pt>
    <dgm:pt modelId="{5918F932-6F74-4D49-8289-1BDC18B89476}" type="pres">
      <dgm:prSet presAssocID="{62504A92-2889-47A3-934D-CC602AEA9EB5}" presName="hierChild5" presStyleCnt="0"/>
      <dgm:spPr/>
    </dgm:pt>
    <dgm:pt modelId="{71CD60BC-76C0-4497-8381-7AAB4763C588}" type="pres">
      <dgm:prSet presAssocID="{C8107CC6-5DEE-405E-9A1A-6D329B982673}" presName="hierChild5" presStyleCnt="0"/>
      <dgm:spPr/>
    </dgm:pt>
    <dgm:pt modelId="{65B72AA5-5024-48F9-AD44-602E11673AD8}" type="pres">
      <dgm:prSet presAssocID="{9AE61B57-02F1-465B-AA80-6DF625F8B27E}" presName="hierChild3" presStyleCnt="0"/>
      <dgm:spPr/>
    </dgm:pt>
  </dgm:ptLst>
  <dgm:cxnLst>
    <dgm:cxn modelId="{9755C305-6874-47BA-BB2D-C1E8FEBD01BF}" srcId="{BE3AF803-00B1-4F38-9DFD-6894B9CC4110}" destId="{FDFFA482-3578-4624-8746-47B9C7E15A1D}" srcOrd="0" destOrd="0" parTransId="{48D21BEF-439A-497A-8A31-8FA708A64989}" sibTransId="{B4D46D00-3D14-446B-9676-1E734E2FB2AF}"/>
    <dgm:cxn modelId="{8CA96A13-1DA4-47DF-B7ED-AA36922F2FA4}" srcId="{CB116DF3-C837-43E7-BFC0-61CCD97D614F}" destId="{8D47AECA-994F-4378-BB8C-CF652CE7C922}" srcOrd="0" destOrd="0" parTransId="{C47429E9-C3FF-4E64-BA07-20C0E27E7A1B}" sibTransId="{7BA35E1E-1881-4537-9A25-86DE342D2171}"/>
    <dgm:cxn modelId="{E7DC8F16-215A-4646-BD5B-A004B942EF3B}" srcId="{62504A92-2889-47A3-934D-CC602AEA9EB5}" destId="{BE3AF803-00B1-4F38-9DFD-6894B9CC4110}" srcOrd="1" destOrd="0" parTransId="{88CE9BE6-0F51-43B0-A831-6AC50E67C632}" sibTransId="{E7DD9A8D-22BC-4DC0-8042-0C0B15FD2EE7}"/>
    <dgm:cxn modelId="{92262624-10DF-40A1-ABD1-17EA77187538}" type="presOf" srcId="{9AE61B57-02F1-465B-AA80-6DF625F8B27E}" destId="{CD40EE30-EA06-40EC-8B7F-1A0029B41353}" srcOrd="1" destOrd="0" presId="urn:microsoft.com/office/officeart/2005/8/layout/orgChart1"/>
    <dgm:cxn modelId="{34FF492A-B369-4275-80A6-CE196406AC22}" type="presOf" srcId="{E26CCCE7-E526-456A-9F34-7AB61F2610B8}" destId="{0D3B9BED-72EA-4129-BDB4-047E22E2B5CF}" srcOrd="0" destOrd="0" presId="urn:microsoft.com/office/officeart/2005/8/layout/orgChart1"/>
    <dgm:cxn modelId="{55F12031-3FB1-4D37-B232-2C3C3091A63D}" type="presOf" srcId="{FDFFA482-3578-4624-8746-47B9C7E15A1D}" destId="{06CD33EA-5DAF-4E27-8707-9912E9F94082}" srcOrd="0" destOrd="0" presId="urn:microsoft.com/office/officeart/2005/8/layout/orgChart1"/>
    <dgm:cxn modelId="{44D07D3C-CBCD-48E6-B030-D47C098B0024}" type="presOf" srcId="{F949E34B-AB01-44D9-AD7C-D12A263A22C8}" destId="{4B610C72-BAF9-4BC8-8C33-8FBD0B604EDA}" srcOrd="0" destOrd="0" presId="urn:microsoft.com/office/officeart/2005/8/layout/orgChart1"/>
    <dgm:cxn modelId="{33F27661-E33C-4E10-93F4-1AC6FFB8546B}" type="presOf" srcId="{9AE61B57-02F1-465B-AA80-6DF625F8B27E}" destId="{819E3B69-AF97-4427-9C9D-F6302039C466}" srcOrd="0" destOrd="0" presId="urn:microsoft.com/office/officeart/2005/8/layout/orgChart1"/>
    <dgm:cxn modelId="{F101B141-17CC-4B82-BF57-8E8936C46BFA}" type="presOf" srcId="{FDFFA482-3578-4624-8746-47B9C7E15A1D}" destId="{96FFEB1F-DEC8-4560-A97B-ECB6B5D1BEA0}" srcOrd="1" destOrd="0" presId="urn:microsoft.com/office/officeart/2005/8/layout/orgChart1"/>
    <dgm:cxn modelId="{7FF52843-4A80-4B33-84E2-F3D507755DD5}" type="presOf" srcId="{62504A92-2889-47A3-934D-CC602AEA9EB5}" destId="{17E1BFA5-1C6A-4B5E-B05C-27E6A43F3E22}" srcOrd="1" destOrd="0" presId="urn:microsoft.com/office/officeart/2005/8/layout/orgChart1"/>
    <dgm:cxn modelId="{22D16149-CA02-43C8-91BF-8715BC59C625}" type="presOf" srcId="{CB116DF3-C837-43E7-BFC0-61CCD97D614F}" destId="{4DECCD97-40E1-40B7-962E-098EAB8C3602}" srcOrd="1" destOrd="0" presId="urn:microsoft.com/office/officeart/2005/8/layout/orgChart1"/>
    <dgm:cxn modelId="{8BD6FE4B-358F-4EC7-A51E-770A7FB803B9}" type="presOf" srcId="{1EDD2A0B-EC72-44C1-8F7F-25138DD81D92}" destId="{82CC11B2-9AB3-4731-9A6E-D4BFC9884AB2}" srcOrd="0" destOrd="0" presId="urn:microsoft.com/office/officeart/2005/8/layout/orgChart1"/>
    <dgm:cxn modelId="{2541164C-F2F3-4B4D-AE70-954C55C52451}" type="presOf" srcId="{48D21BEF-439A-497A-8A31-8FA708A64989}" destId="{46BE23C2-C8EA-4F9B-ABBC-6FAECF28914F}" srcOrd="0" destOrd="0" presId="urn:microsoft.com/office/officeart/2005/8/layout/orgChart1"/>
    <dgm:cxn modelId="{1B9E4F76-34D2-4041-BBA6-299CE7CB1C9E}" type="presOf" srcId="{EBB650CD-5E85-4F87-B753-03F84FC6F776}" destId="{F36C8568-42BD-464F-8EE3-41F830DC8704}" srcOrd="0" destOrd="0" presId="urn:microsoft.com/office/officeart/2005/8/layout/orgChart1"/>
    <dgm:cxn modelId="{C342187B-9B2C-4F17-A8D7-8FD94073E6D1}" srcId="{62504A92-2889-47A3-934D-CC602AEA9EB5}" destId="{CB116DF3-C837-43E7-BFC0-61CCD97D614F}" srcOrd="2" destOrd="0" parTransId="{E26CCCE7-E526-456A-9F34-7AB61F2610B8}" sibTransId="{1EE8AAC0-A5BD-42D5-BDC1-E92C8B5175CC}"/>
    <dgm:cxn modelId="{AFB2FC7E-72BD-4730-B3B6-6731E8EC0632}" type="presOf" srcId="{BE3AF803-00B1-4F38-9DFD-6894B9CC4110}" destId="{31BA2A4A-8AF1-46DD-90D4-946973F63104}" srcOrd="0" destOrd="0" presId="urn:microsoft.com/office/officeart/2005/8/layout/orgChart1"/>
    <dgm:cxn modelId="{08D8D281-E5EB-4BAE-8CC3-CEEBE8D9D190}" type="presOf" srcId="{22D3E031-946C-4CAA-80C8-CA92D35BE9EA}" destId="{62CC0AFD-BE88-4231-B811-50BDC1BC1FC1}" srcOrd="0" destOrd="0" presId="urn:microsoft.com/office/officeart/2005/8/layout/orgChart1"/>
    <dgm:cxn modelId="{BB56BC96-138C-4B6D-AC80-CFA348D9F4E8}" srcId="{99C1C1F6-85A4-44F0-BC7E-21F196E1263A}" destId="{9AE61B57-02F1-465B-AA80-6DF625F8B27E}" srcOrd="0" destOrd="0" parTransId="{C9DF294D-9DC4-4F32-8831-40AE2BCE404D}" sibTransId="{32ED2589-C36C-47DC-8C13-B5C9CB386385}"/>
    <dgm:cxn modelId="{46231E9D-1C28-4381-80A4-806959F49CFD}" srcId="{C8107CC6-5DEE-405E-9A1A-6D329B982673}" destId="{62504A92-2889-47A3-934D-CC602AEA9EB5}" srcOrd="0" destOrd="0" parTransId="{22D3E031-946C-4CAA-80C8-CA92D35BE9EA}" sibTransId="{5F022F3A-07A6-4D5C-9694-5B73DCEF7941}"/>
    <dgm:cxn modelId="{A7D63B9D-2B46-4ACB-BD6A-32B8240039EE}" type="presOf" srcId="{C8107CC6-5DEE-405E-9A1A-6D329B982673}" destId="{8B704AE4-84E7-4CFD-8362-EA05D7D5C46B}" srcOrd="1" destOrd="0" presId="urn:microsoft.com/office/officeart/2005/8/layout/orgChart1"/>
    <dgm:cxn modelId="{8CFE7DA2-80C7-4914-9786-9934A026FA51}" type="presOf" srcId="{C8107CC6-5DEE-405E-9A1A-6D329B982673}" destId="{21D9A851-3ACC-456F-A09B-0EBE5DDF767D}" srcOrd="0" destOrd="0" presId="urn:microsoft.com/office/officeart/2005/8/layout/orgChart1"/>
    <dgm:cxn modelId="{EFB761A5-E010-479F-86B6-F7D2604C3C88}" type="presOf" srcId="{99C1C1F6-85A4-44F0-BC7E-21F196E1263A}" destId="{7CD12F97-3A11-48EC-B1DF-D841F61EF571}" srcOrd="0" destOrd="0" presId="urn:microsoft.com/office/officeart/2005/8/layout/orgChart1"/>
    <dgm:cxn modelId="{F2F31FAA-F123-4EE7-8D6B-59B47CA51FF1}" type="presOf" srcId="{5A9F17DA-B872-42DB-9A7E-A33F33750A7B}" destId="{DAC7D776-F8D5-4718-B706-954834D5AB1F}" srcOrd="0" destOrd="0" presId="urn:microsoft.com/office/officeart/2005/8/layout/orgChart1"/>
    <dgm:cxn modelId="{81F448B9-79FE-445D-8B81-D7DF9F245D01}" type="presOf" srcId="{F949E34B-AB01-44D9-AD7C-D12A263A22C8}" destId="{68F9B103-3280-4CEC-BE76-78E15520D88E}" srcOrd="1" destOrd="0" presId="urn:microsoft.com/office/officeart/2005/8/layout/orgChart1"/>
    <dgm:cxn modelId="{5DC62EBB-7B99-4CA4-BCC1-54C42423E3D6}" type="presOf" srcId="{62504A92-2889-47A3-934D-CC602AEA9EB5}" destId="{4CB6E2EC-8F07-4F96-8907-37957EB037F5}" srcOrd="0" destOrd="0" presId="urn:microsoft.com/office/officeart/2005/8/layout/orgChart1"/>
    <dgm:cxn modelId="{2B6E96BB-A4EB-4FD1-ABC3-C14E012E8BA5}" type="presOf" srcId="{5A9F17DA-B872-42DB-9A7E-A33F33750A7B}" destId="{67CC2460-D24F-4FA0-BC78-37A340D61D54}" srcOrd="1" destOrd="0" presId="urn:microsoft.com/office/officeart/2005/8/layout/orgChart1"/>
    <dgm:cxn modelId="{71288EBE-BB8C-4846-BCDF-5B7E892CF8C5}" type="presOf" srcId="{CB116DF3-C837-43E7-BFC0-61CCD97D614F}" destId="{D640A738-B002-4A98-B2A3-D9C9BDE37D31}" srcOrd="0" destOrd="0" presId="urn:microsoft.com/office/officeart/2005/8/layout/orgChart1"/>
    <dgm:cxn modelId="{B5526DCF-AD83-4873-9296-B198C1E8C432}" type="presOf" srcId="{BE3AF803-00B1-4F38-9DFD-6894B9CC4110}" destId="{F8E44BA1-6E17-48CF-930A-49A77BDC4BEE}" srcOrd="1" destOrd="0" presId="urn:microsoft.com/office/officeart/2005/8/layout/orgChart1"/>
    <dgm:cxn modelId="{AE8B92D3-6EF1-4047-AFC7-EBC0880AFD5C}" type="presOf" srcId="{8D47AECA-994F-4378-BB8C-CF652CE7C922}" destId="{6869F76C-F335-4886-9910-4E8258644C8B}" srcOrd="0" destOrd="0" presId="urn:microsoft.com/office/officeart/2005/8/layout/orgChart1"/>
    <dgm:cxn modelId="{FF47C0D7-7A25-4F6A-BE76-84B344C00EB9}" type="presOf" srcId="{8D47AECA-994F-4378-BB8C-CF652CE7C922}" destId="{AC3B6D8D-1ABF-487C-9010-C525BDCDE557}" srcOrd="1" destOrd="0" presId="urn:microsoft.com/office/officeart/2005/8/layout/orgChart1"/>
    <dgm:cxn modelId="{B68F24DB-B067-4E10-A77B-C9BB0B1BC192}" srcId="{9AE61B57-02F1-465B-AA80-6DF625F8B27E}" destId="{C8107CC6-5DEE-405E-9A1A-6D329B982673}" srcOrd="0" destOrd="0" parTransId="{EBB650CD-5E85-4F87-B753-03F84FC6F776}" sibTransId="{37BDC579-14ED-4C83-B2DC-2CDF0DD2FCB7}"/>
    <dgm:cxn modelId="{1407E5E7-4F5A-4460-8E35-BBE402DBCF97}" srcId="{F949E34B-AB01-44D9-AD7C-D12A263A22C8}" destId="{5A9F17DA-B872-42DB-9A7E-A33F33750A7B}" srcOrd="0" destOrd="0" parTransId="{1EDD2A0B-EC72-44C1-8F7F-25138DD81D92}" sibTransId="{03C975B6-E19F-443B-997D-91841CEA223B}"/>
    <dgm:cxn modelId="{EA564EF0-EEEF-461C-93E4-0C33048CB1B1}" type="presOf" srcId="{C47429E9-C3FF-4E64-BA07-20C0E27E7A1B}" destId="{0543A1A9-9D27-47C5-960F-F6E4691A5623}" srcOrd="0" destOrd="0" presId="urn:microsoft.com/office/officeart/2005/8/layout/orgChart1"/>
    <dgm:cxn modelId="{3ED3ABF2-D5D9-4ED9-A80E-66C5EE26C39C}" type="presOf" srcId="{94D705D5-33C3-482C-B3EE-294471E040C9}" destId="{FC7E1105-826F-48FD-992F-3BC179747DAF}" srcOrd="0" destOrd="0" presId="urn:microsoft.com/office/officeart/2005/8/layout/orgChart1"/>
    <dgm:cxn modelId="{37479DF7-54C7-40DB-8533-5DC0315D2178}" type="presOf" srcId="{88CE9BE6-0F51-43B0-A831-6AC50E67C632}" destId="{C6A138FF-415C-4261-B106-472AEB222C64}" srcOrd="0" destOrd="0" presId="urn:microsoft.com/office/officeart/2005/8/layout/orgChart1"/>
    <dgm:cxn modelId="{821546F9-A6F9-4807-8ECF-C3CC42341C8F}" srcId="{62504A92-2889-47A3-934D-CC602AEA9EB5}" destId="{F949E34B-AB01-44D9-AD7C-D12A263A22C8}" srcOrd="0" destOrd="0" parTransId="{94D705D5-33C3-482C-B3EE-294471E040C9}" sibTransId="{A543B6CD-6407-4149-9F45-7EEA4C266254}"/>
    <dgm:cxn modelId="{94D1E8F6-02D9-4D03-B02F-E0B87CD0CC7B}" type="presParOf" srcId="{7CD12F97-3A11-48EC-B1DF-D841F61EF571}" destId="{2F15BEC3-CB17-4C8A-A74D-02A9CA91E09E}" srcOrd="0" destOrd="0" presId="urn:microsoft.com/office/officeart/2005/8/layout/orgChart1"/>
    <dgm:cxn modelId="{4C7B75C7-7A10-4726-B880-6D7EEA677A55}" type="presParOf" srcId="{2F15BEC3-CB17-4C8A-A74D-02A9CA91E09E}" destId="{9F50D3EF-04B2-4C45-90A2-28DB8A59A7AE}" srcOrd="0" destOrd="0" presId="urn:microsoft.com/office/officeart/2005/8/layout/orgChart1"/>
    <dgm:cxn modelId="{C592B49E-285C-438B-BD4A-87C61E98C386}" type="presParOf" srcId="{9F50D3EF-04B2-4C45-90A2-28DB8A59A7AE}" destId="{819E3B69-AF97-4427-9C9D-F6302039C466}" srcOrd="0" destOrd="0" presId="urn:microsoft.com/office/officeart/2005/8/layout/orgChart1"/>
    <dgm:cxn modelId="{A8784913-FEB6-4B9A-B171-C942DE58B8A3}" type="presParOf" srcId="{9F50D3EF-04B2-4C45-90A2-28DB8A59A7AE}" destId="{CD40EE30-EA06-40EC-8B7F-1A0029B41353}" srcOrd="1" destOrd="0" presId="urn:microsoft.com/office/officeart/2005/8/layout/orgChart1"/>
    <dgm:cxn modelId="{010EE9EF-4648-40B0-A0AC-0AFDEF19B241}" type="presParOf" srcId="{2F15BEC3-CB17-4C8A-A74D-02A9CA91E09E}" destId="{11B8A356-45C5-47F0-B2E7-AD432DA991C3}" srcOrd="1" destOrd="0" presId="urn:microsoft.com/office/officeart/2005/8/layout/orgChart1"/>
    <dgm:cxn modelId="{1D85E9E4-B844-49D5-8087-C3891C8AED43}" type="presParOf" srcId="{11B8A356-45C5-47F0-B2E7-AD432DA991C3}" destId="{F36C8568-42BD-464F-8EE3-41F830DC8704}" srcOrd="0" destOrd="0" presId="urn:microsoft.com/office/officeart/2005/8/layout/orgChart1"/>
    <dgm:cxn modelId="{1906ED35-801B-4EEB-8AAA-C98B8DBD4AFE}" type="presParOf" srcId="{11B8A356-45C5-47F0-B2E7-AD432DA991C3}" destId="{5CC2B11A-A327-484B-94AC-252B8756ED6D}" srcOrd="1" destOrd="0" presId="urn:microsoft.com/office/officeart/2005/8/layout/orgChart1"/>
    <dgm:cxn modelId="{F5A408BD-E96D-4C32-9661-1EDACE8AD4F0}" type="presParOf" srcId="{5CC2B11A-A327-484B-94AC-252B8756ED6D}" destId="{8042016C-69D8-41D2-B375-7904647AD5E9}" srcOrd="0" destOrd="0" presId="urn:microsoft.com/office/officeart/2005/8/layout/orgChart1"/>
    <dgm:cxn modelId="{63D2FF37-AED4-4D04-B4A2-57B647477D14}" type="presParOf" srcId="{8042016C-69D8-41D2-B375-7904647AD5E9}" destId="{21D9A851-3ACC-456F-A09B-0EBE5DDF767D}" srcOrd="0" destOrd="0" presId="urn:microsoft.com/office/officeart/2005/8/layout/orgChart1"/>
    <dgm:cxn modelId="{C908895A-F638-45A6-A485-A61144CD9A34}" type="presParOf" srcId="{8042016C-69D8-41D2-B375-7904647AD5E9}" destId="{8B704AE4-84E7-4CFD-8362-EA05D7D5C46B}" srcOrd="1" destOrd="0" presId="urn:microsoft.com/office/officeart/2005/8/layout/orgChart1"/>
    <dgm:cxn modelId="{CAFA74D6-05B4-49C3-9A2D-78A85AC19DD7}" type="presParOf" srcId="{5CC2B11A-A327-484B-94AC-252B8756ED6D}" destId="{1091FEB5-315A-43E4-925A-51C9BFADEA84}" srcOrd="1" destOrd="0" presId="urn:microsoft.com/office/officeart/2005/8/layout/orgChart1"/>
    <dgm:cxn modelId="{51288473-7D91-47E3-ABD6-EA523732D7BF}" type="presParOf" srcId="{1091FEB5-315A-43E4-925A-51C9BFADEA84}" destId="{62CC0AFD-BE88-4231-B811-50BDC1BC1FC1}" srcOrd="0" destOrd="0" presId="urn:microsoft.com/office/officeart/2005/8/layout/orgChart1"/>
    <dgm:cxn modelId="{E5B855E9-E503-4BEC-88E2-C9A290852A4A}" type="presParOf" srcId="{1091FEB5-315A-43E4-925A-51C9BFADEA84}" destId="{55548584-72D6-4B78-A9D6-44BD3C566A51}" srcOrd="1" destOrd="0" presId="urn:microsoft.com/office/officeart/2005/8/layout/orgChart1"/>
    <dgm:cxn modelId="{231CB3A9-E798-4452-AC69-7E54AA757D50}" type="presParOf" srcId="{55548584-72D6-4B78-A9D6-44BD3C566A51}" destId="{43249DCC-5CA2-44C4-AC35-0FB9B22C946F}" srcOrd="0" destOrd="0" presId="urn:microsoft.com/office/officeart/2005/8/layout/orgChart1"/>
    <dgm:cxn modelId="{C8B54689-F12E-4463-8F89-4231D2D9B1E4}" type="presParOf" srcId="{43249DCC-5CA2-44C4-AC35-0FB9B22C946F}" destId="{4CB6E2EC-8F07-4F96-8907-37957EB037F5}" srcOrd="0" destOrd="0" presId="urn:microsoft.com/office/officeart/2005/8/layout/orgChart1"/>
    <dgm:cxn modelId="{5AF6C921-F08B-454A-BAD8-23314D1B16AC}" type="presParOf" srcId="{43249DCC-5CA2-44C4-AC35-0FB9B22C946F}" destId="{17E1BFA5-1C6A-4B5E-B05C-27E6A43F3E22}" srcOrd="1" destOrd="0" presId="urn:microsoft.com/office/officeart/2005/8/layout/orgChart1"/>
    <dgm:cxn modelId="{D870BA97-D74A-442A-B8C4-0A2FD9D4204A}" type="presParOf" srcId="{55548584-72D6-4B78-A9D6-44BD3C566A51}" destId="{2FCF1C9E-0E59-46F4-B14F-DA8277D35CFA}" srcOrd="1" destOrd="0" presId="urn:microsoft.com/office/officeart/2005/8/layout/orgChart1"/>
    <dgm:cxn modelId="{5B2D1639-235C-4AE4-AB2B-DF4FF95CB66D}" type="presParOf" srcId="{2FCF1C9E-0E59-46F4-B14F-DA8277D35CFA}" destId="{FC7E1105-826F-48FD-992F-3BC179747DAF}" srcOrd="0" destOrd="0" presId="urn:microsoft.com/office/officeart/2005/8/layout/orgChart1"/>
    <dgm:cxn modelId="{5DD3B2C3-EE0A-49BF-8B7A-EC0DF26AEFA4}" type="presParOf" srcId="{2FCF1C9E-0E59-46F4-B14F-DA8277D35CFA}" destId="{EED3BA3C-DD7F-4647-AB96-7A36FF354DDD}" srcOrd="1" destOrd="0" presId="urn:microsoft.com/office/officeart/2005/8/layout/orgChart1"/>
    <dgm:cxn modelId="{7F4E6FA6-2106-4287-9A5B-EC0958A98FAB}" type="presParOf" srcId="{EED3BA3C-DD7F-4647-AB96-7A36FF354DDD}" destId="{0C19F315-49B1-4D82-8194-EA66E5296E22}" srcOrd="0" destOrd="0" presId="urn:microsoft.com/office/officeart/2005/8/layout/orgChart1"/>
    <dgm:cxn modelId="{75E0C9B8-636F-4B17-877D-7D5A7FE592A3}" type="presParOf" srcId="{0C19F315-49B1-4D82-8194-EA66E5296E22}" destId="{4B610C72-BAF9-4BC8-8C33-8FBD0B604EDA}" srcOrd="0" destOrd="0" presId="urn:microsoft.com/office/officeart/2005/8/layout/orgChart1"/>
    <dgm:cxn modelId="{8A66341B-867B-4992-861A-5C03872CD26E}" type="presParOf" srcId="{0C19F315-49B1-4D82-8194-EA66E5296E22}" destId="{68F9B103-3280-4CEC-BE76-78E15520D88E}" srcOrd="1" destOrd="0" presId="urn:microsoft.com/office/officeart/2005/8/layout/orgChart1"/>
    <dgm:cxn modelId="{AF19F70C-8426-410A-A607-13A56DC043E1}" type="presParOf" srcId="{EED3BA3C-DD7F-4647-AB96-7A36FF354DDD}" destId="{815A580C-DBC6-469D-B385-B71E88389FE2}" srcOrd="1" destOrd="0" presId="urn:microsoft.com/office/officeart/2005/8/layout/orgChart1"/>
    <dgm:cxn modelId="{656F12C0-9E92-47BA-A717-654580CE7999}" type="presParOf" srcId="{815A580C-DBC6-469D-B385-B71E88389FE2}" destId="{82CC11B2-9AB3-4731-9A6E-D4BFC9884AB2}" srcOrd="0" destOrd="0" presId="urn:microsoft.com/office/officeart/2005/8/layout/orgChart1"/>
    <dgm:cxn modelId="{D5A85B28-B555-4C0B-A4BD-46A64D8218B0}" type="presParOf" srcId="{815A580C-DBC6-469D-B385-B71E88389FE2}" destId="{C6711717-58B2-4618-8ADB-CCC08F5348CC}" srcOrd="1" destOrd="0" presId="urn:microsoft.com/office/officeart/2005/8/layout/orgChart1"/>
    <dgm:cxn modelId="{39E55670-CB8E-4921-A3AF-7E103408D9CA}" type="presParOf" srcId="{C6711717-58B2-4618-8ADB-CCC08F5348CC}" destId="{C77E0E7D-8624-41E9-BE01-8FC1C8423272}" srcOrd="0" destOrd="0" presId="urn:microsoft.com/office/officeart/2005/8/layout/orgChart1"/>
    <dgm:cxn modelId="{61714E0E-76B0-4D05-9644-ACE0F3D223C9}" type="presParOf" srcId="{C77E0E7D-8624-41E9-BE01-8FC1C8423272}" destId="{DAC7D776-F8D5-4718-B706-954834D5AB1F}" srcOrd="0" destOrd="0" presId="urn:microsoft.com/office/officeart/2005/8/layout/orgChart1"/>
    <dgm:cxn modelId="{5E15B8DF-8640-4AB0-8E87-9BBBBB4EBF26}" type="presParOf" srcId="{C77E0E7D-8624-41E9-BE01-8FC1C8423272}" destId="{67CC2460-D24F-4FA0-BC78-37A340D61D54}" srcOrd="1" destOrd="0" presId="urn:microsoft.com/office/officeart/2005/8/layout/orgChart1"/>
    <dgm:cxn modelId="{5FEC5EB7-7CE4-4F14-9545-73D2B6E12238}" type="presParOf" srcId="{C6711717-58B2-4618-8ADB-CCC08F5348CC}" destId="{E6056E09-F54E-4BBD-9C92-BF5A247C06D8}" srcOrd="1" destOrd="0" presId="urn:microsoft.com/office/officeart/2005/8/layout/orgChart1"/>
    <dgm:cxn modelId="{7845B57E-39BD-4F57-BCB9-7882AF8AD578}" type="presParOf" srcId="{C6711717-58B2-4618-8ADB-CCC08F5348CC}" destId="{DC75BDD8-DDF8-43A9-9CA4-73EADA55E336}" srcOrd="2" destOrd="0" presId="urn:microsoft.com/office/officeart/2005/8/layout/orgChart1"/>
    <dgm:cxn modelId="{43803552-4A66-40EB-9F2F-E62F395B6E4E}" type="presParOf" srcId="{EED3BA3C-DD7F-4647-AB96-7A36FF354DDD}" destId="{A2879F2C-E3FF-4D99-8C57-6866606BEBBA}" srcOrd="2" destOrd="0" presId="urn:microsoft.com/office/officeart/2005/8/layout/orgChart1"/>
    <dgm:cxn modelId="{7EECE6DF-8099-4CC1-AF18-8E1FEE416710}" type="presParOf" srcId="{2FCF1C9E-0E59-46F4-B14F-DA8277D35CFA}" destId="{C6A138FF-415C-4261-B106-472AEB222C64}" srcOrd="2" destOrd="0" presId="urn:microsoft.com/office/officeart/2005/8/layout/orgChart1"/>
    <dgm:cxn modelId="{79235C3D-7E0B-4B49-8603-B319CFDFE668}" type="presParOf" srcId="{2FCF1C9E-0E59-46F4-B14F-DA8277D35CFA}" destId="{2C7E6E95-CF5C-4A6B-9185-D2C30B02BE96}" srcOrd="3" destOrd="0" presId="urn:microsoft.com/office/officeart/2005/8/layout/orgChart1"/>
    <dgm:cxn modelId="{2ED501AA-B18A-4B1A-A6BE-7B8B115DA83B}" type="presParOf" srcId="{2C7E6E95-CF5C-4A6B-9185-D2C30B02BE96}" destId="{C2DC266D-A906-4802-B5E1-D8F731FAC45E}" srcOrd="0" destOrd="0" presId="urn:microsoft.com/office/officeart/2005/8/layout/orgChart1"/>
    <dgm:cxn modelId="{86F09ED2-C8C6-4002-87DA-EF05DBEF431B}" type="presParOf" srcId="{C2DC266D-A906-4802-B5E1-D8F731FAC45E}" destId="{31BA2A4A-8AF1-46DD-90D4-946973F63104}" srcOrd="0" destOrd="0" presId="urn:microsoft.com/office/officeart/2005/8/layout/orgChart1"/>
    <dgm:cxn modelId="{694E49B1-A193-4EBC-BE4B-735C189383BC}" type="presParOf" srcId="{C2DC266D-A906-4802-B5E1-D8F731FAC45E}" destId="{F8E44BA1-6E17-48CF-930A-49A77BDC4BEE}" srcOrd="1" destOrd="0" presId="urn:microsoft.com/office/officeart/2005/8/layout/orgChart1"/>
    <dgm:cxn modelId="{594B4B74-BE85-4021-90FE-6415811533EF}" type="presParOf" srcId="{2C7E6E95-CF5C-4A6B-9185-D2C30B02BE96}" destId="{9E855D66-E0E4-482D-B6E5-8CAE56AA274E}" srcOrd="1" destOrd="0" presId="urn:microsoft.com/office/officeart/2005/8/layout/orgChart1"/>
    <dgm:cxn modelId="{ACFE7350-EF40-4A37-8C21-0FA7C36C441C}" type="presParOf" srcId="{9E855D66-E0E4-482D-B6E5-8CAE56AA274E}" destId="{46BE23C2-C8EA-4F9B-ABBC-6FAECF28914F}" srcOrd="0" destOrd="0" presId="urn:microsoft.com/office/officeart/2005/8/layout/orgChart1"/>
    <dgm:cxn modelId="{ABE07D2F-EF8C-4FA7-9497-4B02E1F93991}" type="presParOf" srcId="{9E855D66-E0E4-482D-B6E5-8CAE56AA274E}" destId="{B65EBF3C-3DFD-4F65-AAFC-60525A3739C0}" srcOrd="1" destOrd="0" presId="urn:microsoft.com/office/officeart/2005/8/layout/orgChart1"/>
    <dgm:cxn modelId="{A5DD6897-53F4-41D0-8BC4-AD10D41BBCAE}" type="presParOf" srcId="{B65EBF3C-3DFD-4F65-AAFC-60525A3739C0}" destId="{DD41C97B-213F-415F-B184-2F8554A001E2}" srcOrd="0" destOrd="0" presId="urn:microsoft.com/office/officeart/2005/8/layout/orgChart1"/>
    <dgm:cxn modelId="{EFC6CAC6-8941-4374-B684-E8A97B2D8677}" type="presParOf" srcId="{DD41C97B-213F-415F-B184-2F8554A001E2}" destId="{06CD33EA-5DAF-4E27-8707-9912E9F94082}" srcOrd="0" destOrd="0" presId="urn:microsoft.com/office/officeart/2005/8/layout/orgChart1"/>
    <dgm:cxn modelId="{D82BED16-0DDC-44EF-855E-D0471887312E}" type="presParOf" srcId="{DD41C97B-213F-415F-B184-2F8554A001E2}" destId="{96FFEB1F-DEC8-4560-A97B-ECB6B5D1BEA0}" srcOrd="1" destOrd="0" presId="urn:microsoft.com/office/officeart/2005/8/layout/orgChart1"/>
    <dgm:cxn modelId="{39A982C3-5EA8-4998-AF03-EBF34706E5F3}" type="presParOf" srcId="{B65EBF3C-3DFD-4F65-AAFC-60525A3739C0}" destId="{89C464D1-4C8C-4D4D-BD36-24647FF694DD}" srcOrd="1" destOrd="0" presId="urn:microsoft.com/office/officeart/2005/8/layout/orgChart1"/>
    <dgm:cxn modelId="{37D8C2A0-DFCB-47F7-8688-59CE5585B57A}" type="presParOf" srcId="{B65EBF3C-3DFD-4F65-AAFC-60525A3739C0}" destId="{B3B3BB41-4765-49A0-A2AC-88890BC584DC}" srcOrd="2" destOrd="0" presId="urn:microsoft.com/office/officeart/2005/8/layout/orgChart1"/>
    <dgm:cxn modelId="{D22C3FF1-14AD-47D8-8874-91C0EE44206D}" type="presParOf" srcId="{2C7E6E95-CF5C-4A6B-9185-D2C30B02BE96}" destId="{6C6AADED-A900-4A7F-9865-818C3CBF207E}" srcOrd="2" destOrd="0" presId="urn:microsoft.com/office/officeart/2005/8/layout/orgChart1"/>
    <dgm:cxn modelId="{54219D2C-C9BE-4776-BFDA-DF1ABBDDA829}" type="presParOf" srcId="{2FCF1C9E-0E59-46F4-B14F-DA8277D35CFA}" destId="{0D3B9BED-72EA-4129-BDB4-047E22E2B5CF}" srcOrd="4" destOrd="0" presId="urn:microsoft.com/office/officeart/2005/8/layout/orgChart1"/>
    <dgm:cxn modelId="{48AB9894-697E-4D1E-BE5D-5DE226E8BC5A}" type="presParOf" srcId="{2FCF1C9E-0E59-46F4-B14F-DA8277D35CFA}" destId="{B5724763-09EF-402A-B910-0B56C43F6274}" srcOrd="5" destOrd="0" presId="urn:microsoft.com/office/officeart/2005/8/layout/orgChart1"/>
    <dgm:cxn modelId="{F5BB89A2-146D-407C-B4AB-0264C8801DBB}" type="presParOf" srcId="{B5724763-09EF-402A-B910-0B56C43F6274}" destId="{8014706C-EB53-4591-887F-D2CD9032D8C4}" srcOrd="0" destOrd="0" presId="urn:microsoft.com/office/officeart/2005/8/layout/orgChart1"/>
    <dgm:cxn modelId="{85FD1D21-981D-44FA-8C0B-C2A05C03B467}" type="presParOf" srcId="{8014706C-EB53-4591-887F-D2CD9032D8C4}" destId="{D640A738-B002-4A98-B2A3-D9C9BDE37D31}" srcOrd="0" destOrd="0" presId="urn:microsoft.com/office/officeart/2005/8/layout/orgChart1"/>
    <dgm:cxn modelId="{F1ECBE45-FA26-4D8C-BEBB-F810D1339098}" type="presParOf" srcId="{8014706C-EB53-4591-887F-D2CD9032D8C4}" destId="{4DECCD97-40E1-40B7-962E-098EAB8C3602}" srcOrd="1" destOrd="0" presId="urn:microsoft.com/office/officeart/2005/8/layout/orgChart1"/>
    <dgm:cxn modelId="{E68A1123-AA27-4D4E-8E86-00B296912E2B}" type="presParOf" srcId="{B5724763-09EF-402A-B910-0B56C43F6274}" destId="{2A6035C1-99EC-48F6-B575-10C6154E409B}" srcOrd="1" destOrd="0" presId="urn:microsoft.com/office/officeart/2005/8/layout/orgChart1"/>
    <dgm:cxn modelId="{A81C4E57-6CB4-42AE-8953-A4F4797BEC3B}" type="presParOf" srcId="{2A6035C1-99EC-48F6-B575-10C6154E409B}" destId="{0543A1A9-9D27-47C5-960F-F6E4691A5623}" srcOrd="0" destOrd="0" presId="urn:microsoft.com/office/officeart/2005/8/layout/orgChart1"/>
    <dgm:cxn modelId="{D064E24C-A42C-46C6-86B9-12F37A09C639}" type="presParOf" srcId="{2A6035C1-99EC-48F6-B575-10C6154E409B}" destId="{DD1A8DD2-C581-457D-A2A7-A495C80A873D}" srcOrd="1" destOrd="0" presId="urn:microsoft.com/office/officeart/2005/8/layout/orgChart1"/>
    <dgm:cxn modelId="{79D35FF6-B5A3-450B-BFB8-B02E5B6EF749}" type="presParOf" srcId="{DD1A8DD2-C581-457D-A2A7-A495C80A873D}" destId="{0C0172ED-B663-4015-B5AC-42AB1E9ADFED}" srcOrd="0" destOrd="0" presId="urn:microsoft.com/office/officeart/2005/8/layout/orgChart1"/>
    <dgm:cxn modelId="{1B5A9511-E21E-4984-A440-D075EBC545AC}" type="presParOf" srcId="{0C0172ED-B663-4015-B5AC-42AB1E9ADFED}" destId="{6869F76C-F335-4886-9910-4E8258644C8B}" srcOrd="0" destOrd="0" presId="urn:microsoft.com/office/officeart/2005/8/layout/orgChart1"/>
    <dgm:cxn modelId="{BC6F26E3-D9D8-4E03-AE0A-D961BFAF2416}" type="presParOf" srcId="{0C0172ED-B663-4015-B5AC-42AB1E9ADFED}" destId="{AC3B6D8D-1ABF-487C-9010-C525BDCDE557}" srcOrd="1" destOrd="0" presId="urn:microsoft.com/office/officeart/2005/8/layout/orgChart1"/>
    <dgm:cxn modelId="{1086CA4C-8BAB-43DF-80B0-EBD2E4815FE6}" type="presParOf" srcId="{DD1A8DD2-C581-457D-A2A7-A495C80A873D}" destId="{DA58DAE9-9B7E-4909-B964-D679EFD6EDFA}" srcOrd="1" destOrd="0" presId="urn:microsoft.com/office/officeart/2005/8/layout/orgChart1"/>
    <dgm:cxn modelId="{ABA97A1A-A248-4EE1-A5CF-918AB8C13E4A}" type="presParOf" srcId="{DD1A8DD2-C581-457D-A2A7-A495C80A873D}" destId="{0F3B6157-AF05-42F0-8566-265DE0512B0B}" srcOrd="2" destOrd="0" presId="urn:microsoft.com/office/officeart/2005/8/layout/orgChart1"/>
    <dgm:cxn modelId="{949DE4E7-BD69-46E1-B23D-09304669952F}" type="presParOf" srcId="{B5724763-09EF-402A-B910-0B56C43F6274}" destId="{FA827493-DD58-4081-892D-66BBE8C5E801}" srcOrd="2" destOrd="0" presId="urn:microsoft.com/office/officeart/2005/8/layout/orgChart1"/>
    <dgm:cxn modelId="{8CA67FEC-352D-4966-A2F3-1F6086AA6767}" type="presParOf" srcId="{55548584-72D6-4B78-A9D6-44BD3C566A51}" destId="{5918F932-6F74-4D49-8289-1BDC18B89476}" srcOrd="2" destOrd="0" presId="urn:microsoft.com/office/officeart/2005/8/layout/orgChart1"/>
    <dgm:cxn modelId="{7DE5D57C-939E-4AE1-A519-FFE44D51215F}" type="presParOf" srcId="{5CC2B11A-A327-484B-94AC-252B8756ED6D}" destId="{71CD60BC-76C0-4497-8381-7AAB4763C588}" srcOrd="2" destOrd="0" presId="urn:microsoft.com/office/officeart/2005/8/layout/orgChart1"/>
    <dgm:cxn modelId="{9EC53B30-5B06-4947-88AA-AA522D491E43}" type="presParOf" srcId="{2F15BEC3-CB17-4C8A-A74D-02A9CA91E09E}" destId="{65B72AA5-5024-48F9-AD44-602E11673AD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3A1A9-9D27-47C5-960F-F6E4691A5623}">
      <dsp:nvSpPr>
        <dsp:cNvPr id="0" name=""/>
        <dsp:cNvSpPr/>
      </dsp:nvSpPr>
      <dsp:spPr>
        <a:xfrm>
          <a:off x="5444855" y="3290994"/>
          <a:ext cx="575770" cy="533436"/>
        </a:xfrm>
        <a:custGeom>
          <a:avLst/>
          <a:gdLst/>
          <a:ahLst/>
          <a:cxnLst/>
          <a:rect l="0" t="0" r="0" b="0"/>
          <a:pathLst>
            <a:path>
              <a:moveTo>
                <a:pt x="0" y="0"/>
              </a:moveTo>
              <a:lnTo>
                <a:pt x="0" y="533436"/>
              </a:lnTo>
              <a:lnTo>
                <a:pt x="575770" y="53343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3B9BED-72EA-4129-BDB4-047E22E2B5CF}">
      <dsp:nvSpPr>
        <dsp:cNvPr id="0" name=""/>
        <dsp:cNvSpPr/>
      </dsp:nvSpPr>
      <dsp:spPr>
        <a:xfrm>
          <a:off x="4402523" y="2308706"/>
          <a:ext cx="1646349" cy="330142"/>
        </a:xfrm>
        <a:custGeom>
          <a:avLst/>
          <a:gdLst/>
          <a:ahLst/>
          <a:cxnLst/>
          <a:rect l="0" t="0" r="0" b="0"/>
          <a:pathLst>
            <a:path>
              <a:moveTo>
                <a:pt x="0" y="0"/>
              </a:moveTo>
              <a:lnTo>
                <a:pt x="0" y="193191"/>
              </a:lnTo>
              <a:lnTo>
                <a:pt x="1646349" y="193191"/>
              </a:lnTo>
              <a:lnTo>
                <a:pt x="1646349" y="3301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E23C2-C8EA-4F9B-ABBC-6FAECF28914F}">
      <dsp:nvSpPr>
        <dsp:cNvPr id="0" name=""/>
        <dsp:cNvSpPr/>
      </dsp:nvSpPr>
      <dsp:spPr>
        <a:xfrm>
          <a:off x="3572124" y="3460155"/>
          <a:ext cx="282145" cy="533436"/>
        </a:xfrm>
        <a:custGeom>
          <a:avLst/>
          <a:gdLst/>
          <a:ahLst/>
          <a:cxnLst/>
          <a:rect l="0" t="0" r="0" b="0"/>
          <a:pathLst>
            <a:path>
              <a:moveTo>
                <a:pt x="0" y="0"/>
              </a:moveTo>
              <a:lnTo>
                <a:pt x="0" y="533436"/>
              </a:lnTo>
              <a:lnTo>
                <a:pt x="282145" y="53343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A138FF-415C-4261-B106-472AEB222C64}">
      <dsp:nvSpPr>
        <dsp:cNvPr id="0" name=""/>
        <dsp:cNvSpPr/>
      </dsp:nvSpPr>
      <dsp:spPr>
        <a:xfrm>
          <a:off x="4211718" y="2308706"/>
          <a:ext cx="190804" cy="330142"/>
        </a:xfrm>
        <a:custGeom>
          <a:avLst/>
          <a:gdLst/>
          <a:ahLst/>
          <a:cxnLst/>
          <a:rect l="0" t="0" r="0" b="0"/>
          <a:pathLst>
            <a:path>
              <a:moveTo>
                <a:pt x="190804" y="0"/>
              </a:moveTo>
              <a:lnTo>
                <a:pt x="190804" y="193191"/>
              </a:lnTo>
              <a:lnTo>
                <a:pt x="0" y="193191"/>
              </a:lnTo>
              <a:lnTo>
                <a:pt x="0" y="3301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C11B2-9AB3-4731-9A6E-D4BFC9884AB2}">
      <dsp:nvSpPr>
        <dsp:cNvPr id="0" name=""/>
        <dsp:cNvSpPr/>
      </dsp:nvSpPr>
      <dsp:spPr>
        <a:xfrm>
          <a:off x="1110782" y="3291001"/>
          <a:ext cx="445614" cy="533429"/>
        </a:xfrm>
        <a:custGeom>
          <a:avLst/>
          <a:gdLst/>
          <a:ahLst/>
          <a:cxnLst/>
          <a:rect l="0" t="0" r="0" b="0"/>
          <a:pathLst>
            <a:path>
              <a:moveTo>
                <a:pt x="0" y="0"/>
              </a:moveTo>
              <a:lnTo>
                <a:pt x="0" y="533429"/>
              </a:lnTo>
              <a:lnTo>
                <a:pt x="445614" y="5334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7E1105-826F-48FD-992F-3BC179747DAF}">
      <dsp:nvSpPr>
        <dsp:cNvPr id="0" name=""/>
        <dsp:cNvSpPr/>
      </dsp:nvSpPr>
      <dsp:spPr>
        <a:xfrm>
          <a:off x="2022613" y="2308706"/>
          <a:ext cx="2379909" cy="330149"/>
        </a:xfrm>
        <a:custGeom>
          <a:avLst/>
          <a:gdLst/>
          <a:ahLst/>
          <a:cxnLst/>
          <a:rect l="0" t="0" r="0" b="0"/>
          <a:pathLst>
            <a:path>
              <a:moveTo>
                <a:pt x="2379909" y="0"/>
              </a:moveTo>
              <a:lnTo>
                <a:pt x="2379909" y="193198"/>
              </a:lnTo>
              <a:lnTo>
                <a:pt x="0" y="193198"/>
              </a:lnTo>
              <a:lnTo>
                <a:pt x="0" y="33014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CC0AFD-BE88-4231-B811-50BDC1BC1FC1}">
      <dsp:nvSpPr>
        <dsp:cNvPr id="0" name=""/>
        <dsp:cNvSpPr/>
      </dsp:nvSpPr>
      <dsp:spPr>
        <a:xfrm>
          <a:off x="4344425" y="1449197"/>
          <a:ext cx="91440" cy="207362"/>
        </a:xfrm>
        <a:custGeom>
          <a:avLst/>
          <a:gdLst/>
          <a:ahLst/>
          <a:cxnLst/>
          <a:rect l="0" t="0" r="0" b="0"/>
          <a:pathLst>
            <a:path>
              <a:moveTo>
                <a:pt x="45720" y="0"/>
              </a:moveTo>
              <a:lnTo>
                <a:pt x="45720" y="70412"/>
              </a:lnTo>
              <a:lnTo>
                <a:pt x="58097" y="70412"/>
              </a:lnTo>
              <a:lnTo>
                <a:pt x="58097" y="207362"/>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6C8568-42BD-464F-8EE3-41F830DC8704}">
      <dsp:nvSpPr>
        <dsp:cNvPr id="0" name=""/>
        <dsp:cNvSpPr/>
      </dsp:nvSpPr>
      <dsp:spPr>
        <a:xfrm>
          <a:off x="4297680" y="652378"/>
          <a:ext cx="91440" cy="144672"/>
        </a:xfrm>
        <a:custGeom>
          <a:avLst/>
          <a:gdLst/>
          <a:ahLst/>
          <a:cxnLst/>
          <a:rect l="0" t="0" r="0" b="0"/>
          <a:pathLst>
            <a:path>
              <a:moveTo>
                <a:pt x="45720" y="0"/>
              </a:moveTo>
              <a:lnTo>
                <a:pt x="45720" y="7721"/>
              </a:lnTo>
              <a:lnTo>
                <a:pt x="92465" y="7721"/>
              </a:lnTo>
              <a:lnTo>
                <a:pt x="92465" y="14467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9E3B69-AF97-4427-9C9D-F6302039C466}">
      <dsp:nvSpPr>
        <dsp:cNvPr id="0" name=""/>
        <dsp:cNvSpPr/>
      </dsp:nvSpPr>
      <dsp:spPr>
        <a:xfrm>
          <a:off x="800687" y="232"/>
          <a:ext cx="7085425" cy="65214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1" kern="1200" dirty="0"/>
            <a:t>COURT (WHERE THE CHILD IS)</a:t>
          </a:r>
          <a:endParaRPr lang="es-ES_tradnl" sz="2000" b="1" kern="1200" dirty="0"/>
        </a:p>
      </dsp:txBody>
      <dsp:txXfrm>
        <a:off x="800687" y="232"/>
        <a:ext cx="7085425" cy="652146"/>
      </dsp:txXfrm>
    </dsp:sp>
    <dsp:sp modelId="{21D9A851-3ACC-456F-A09B-0EBE5DDF767D}">
      <dsp:nvSpPr>
        <dsp:cNvPr id="0" name=""/>
        <dsp:cNvSpPr/>
      </dsp:nvSpPr>
      <dsp:spPr>
        <a:xfrm>
          <a:off x="1918355" y="797050"/>
          <a:ext cx="4943581" cy="652146"/>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t>PROSECUTOR (ALWAYS)</a:t>
          </a:r>
          <a:endParaRPr lang="es-ES_tradnl" sz="2400" b="1" kern="1200" dirty="0"/>
        </a:p>
      </dsp:txBody>
      <dsp:txXfrm>
        <a:off x="1918355" y="797050"/>
        <a:ext cx="4943581" cy="652146"/>
      </dsp:txXfrm>
    </dsp:sp>
    <dsp:sp modelId="{4CB6E2EC-8F07-4F96-8907-37957EB037F5}">
      <dsp:nvSpPr>
        <dsp:cNvPr id="0" name=""/>
        <dsp:cNvSpPr/>
      </dsp:nvSpPr>
      <dsp:spPr>
        <a:xfrm>
          <a:off x="3146229" y="1656559"/>
          <a:ext cx="2512589" cy="6521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_tradnl" sz="1600" b="1" kern="1200" dirty="0"/>
            <a:t>6 WEEKS</a:t>
          </a:r>
        </a:p>
      </dsp:txBody>
      <dsp:txXfrm>
        <a:off x="3146229" y="1656559"/>
        <a:ext cx="2512589" cy="652146"/>
      </dsp:txXfrm>
    </dsp:sp>
    <dsp:sp modelId="{4B610C72-BAF9-4BC8-8C33-8FBD0B604EDA}">
      <dsp:nvSpPr>
        <dsp:cNvPr id="0" name=""/>
        <dsp:cNvSpPr/>
      </dsp:nvSpPr>
      <dsp:spPr>
        <a:xfrm>
          <a:off x="882825" y="2638855"/>
          <a:ext cx="2279577" cy="65214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1" kern="1200" dirty="0"/>
            <a:t>NOT ACTION BY THE DEFENDANT</a:t>
          </a:r>
        </a:p>
      </dsp:txBody>
      <dsp:txXfrm>
        <a:off x="882825" y="2638855"/>
        <a:ext cx="2279577" cy="652146"/>
      </dsp:txXfrm>
    </dsp:sp>
    <dsp:sp modelId="{DAC7D776-F8D5-4718-B706-954834D5AB1F}">
      <dsp:nvSpPr>
        <dsp:cNvPr id="0" name=""/>
        <dsp:cNvSpPr/>
      </dsp:nvSpPr>
      <dsp:spPr>
        <a:xfrm>
          <a:off x="1556397" y="3498357"/>
          <a:ext cx="1304292" cy="65214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t>5 DAYS TRIAL </a:t>
          </a:r>
          <a:r>
            <a:rPr lang="es-ES" sz="1200" b="1" kern="1200" dirty="0">
              <a:sym typeface="Wingdings" panose="05000000000000000000" pitchFamily="2" charset="2"/>
            </a:rPr>
            <a:t> RESOLUTION  (2 días</a:t>
          </a:r>
          <a:r>
            <a:rPr lang="es-ES" sz="1200" kern="1200" dirty="0">
              <a:sym typeface="Wingdings" panose="05000000000000000000" pitchFamily="2" charset="2"/>
            </a:rPr>
            <a:t>)</a:t>
          </a:r>
          <a:endParaRPr lang="es-ES" sz="1200" kern="1200" dirty="0"/>
        </a:p>
      </dsp:txBody>
      <dsp:txXfrm>
        <a:off x="1556397" y="3498357"/>
        <a:ext cx="1304292" cy="652146"/>
      </dsp:txXfrm>
    </dsp:sp>
    <dsp:sp modelId="{31BA2A4A-8AF1-46DD-90D4-946973F63104}">
      <dsp:nvSpPr>
        <dsp:cNvPr id="0" name=""/>
        <dsp:cNvSpPr/>
      </dsp:nvSpPr>
      <dsp:spPr>
        <a:xfrm>
          <a:off x="3412226" y="2638848"/>
          <a:ext cx="1598984" cy="82130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1" kern="1200" dirty="0"/>
            <a:t>ACCEPT TO RETURN</a:t>
          </a:r>
        </a:p>
      </dsp:txBody>
      <dsp:txXfrm>
        <a:off x="3412226" y="2638848"/>
        <a:ext cx="1598984" cy="821306"/>
      </dsp:txXfrm>
    </dsp:sp>
    <dsp:sp modelId="{06CD33EA-5DAF-4E27-8707-9912E9F94082}">
      <dsp:nvSpPr>
        <dsp:cNvPr id="0" name=""/>
        <dsp:cNvSpPr/>
      </dsp:nvSpPr>
      <dsp:spPr>
        <a:xfrm>
          <a:off x="3854270" y="3667518"/>
          <a:ext cx="1304292" cy="65214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sym typeface="Wingdings" panose="05000000000000000000" pitchFamily="2" charset="2"/>
            </a:rPr>
            <a:t>TRIAL ACT  RESOLUTION</a:t>
          </a:r>
          <a:endParaRPr lang="es-ES" sz="1200" b="1" kern="1200" dirty="0"/>
        </a:p>
      </dsp:txBody>
      <dsp:txXfrm>
        <a:off x="3854270" y="3667518"/>
        <a:ext cx="1304292" cy="652146"/>
      </dsp:txXfrm>
    </dsp:sp>
    <dsp:sp modelId="{D640A738-B002-4A98-B2A3-D9C9BDE37D31}">
      <dsp:nvSpPr>
        <dsp:cNvPr id="0" name=""/>
        <dsp:cNvSpPr/>
      </dsp:nvSpPr>
      <dsp:spPr>
        <a:xfrm>
          <a:off x="5293850" y="2638848"/>
          <a:ext cx="1510044" cy="65214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1" kern="1200" dirty="0"/>
            <a:t>OPPOSITION</a:t>
          </a:r>
        </a:p>
      </dsp:txBody>
      <dsp:txXfrm>
        <a:off x="5293850" y="2638848"/>
        <a:ext cx="1510044" cy="652146"/>
      </dsp:txXfrm>
    </dsp:sp>
    <dsp:sp modelId="{6869F76C-F335-4886-9910-4E8258644C8B}">
      <dsp:nvSpPr>
        <dsp:cNvPr id="0" name=""/>
        <dsp:cNvSpPr/>
      </dsp:nvSpPr>
      <dsp:spPr>
        <a:xfrm>
          <a:off x="6020625" y="3498357"/>
          <a:ext cx="1304292" cy="65214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t>TRIAL (5 días)</a:t>
          </a:r>
          <a:r>
            <a:rPr lang="es-ES" sz="1200" b="1" kern="1200" dirty="0">
              <a:sym typeface="Wingdings" panose="05000000000000000000" pitchFamily="2" charset="2"/>
            </a:rPr>
            <a:t> EVIDENCES  3 DAYS RESOLUTION</a:t>
          </a:r>
          <a:endParaRPr lang="es-ES" sz="1200" b="1" kern="1200" dirty="0"/>
        </a:p>
      </dsp:txBody>
      <dsp:txXfrm>
        <a:off x="6020625" y="3498357"/>
        <a:ext cx="1304292" cy="6521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997CB4B-693B-4441-B3FD-FDE6573BFC09}" type="datetimeFigureOut">
              <a:rPr lang="es-ES" smtClean="0"/>
              <a:t>26/05/2017</a:t>
            </a:fld>
            <a:endParaRPr lang="es-ES"/>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B342367-6CAD-4D1F-86F0-7B17785B605A}" type="slidenum">
              <a:rPr lang="es-ES" smtClean="0"/>
              <a:t>‹N›</a:t>
            </a:fld>
            <a:endParaRPr lang="es-ES"/>
          </a:p>
        </p:txBody>
      </p:sp>
    </p:spTree>
    <p:extLst>
      <p:ext uri="{BB962C8B-B14F-4D97-AF65-F5344CB8AC3E}">
        <p14:creationId xmlns:p14="http://schemas.microsoft.com/office/powerpoint/2010/main" val="144341941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A9BAE6C-3D41-4C10-9F75-124D617B56F2}" type="datetimeFigureOut">
              <a:rPr lang="es-ES" smtClean="0"/>
              <a:t>26/05/2017</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3358B8-AAC7-49EA-8CE1-4395132C6323}" type="slidenum">
              <a:rPr lang="es-ES" smtClean="0"/>
              <a:t>‹N›</a:t>
            </a:fld>
            <a:endParaRPr lang="es-ES"/>
          </a:p>
        </p:txBody>
      </p:sp>
    </p:spTree>
    <p:extLst>
      <p:ext uri="{BB962C8B-B14F-4D97-AF65-F5344CB8AC3E}">
        <p14:creationId xmlns:p14="http://schemas.microsoft.com/office/powerpoint/2010/main" val="191889107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1831158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pPr eaLnBrk="1" latinLnBrk="0" hangingPunct="1"/>
            <a:fld id="{E8D01612-93A2-4EF0-AE60-4BA0636D64EE}" type="datetime1">
              <a:rPr lang="en-US" smtClean="0"/>
              <a:t>5/26/2017</a:t>
            </a:fld>
            <a:endParaRPr lang="en-US"/>
          </a:p>
        </p:txBody>
      </p:sp>
      <p:sp>
        <p:nvSpPr>
          <p:cNvPr id="2" name="1 Marcador de pie de página"/>
          <p:cNvSpPr>
            <a:spLocks noGrp="1"/>
          </p:cNvSpPr>
          <p:nvPr>
            <p:ph type="ftr" sz="quarter" idx="11"/>
          </p:nvPr>
        </p:nvSpPr>
        <p:spPr/>
        <p:txBody>
          <a:bodyPr/>
          <a:lstStyle/>
          <a:p>
            <a:endParaRPr kumimoji="0" lang="en-US"/>
          </a:p>
        </p:txBody>
      </p:sp>
      <p:sp>
        <p:nvSpPr>
          <p:cNvPr id="15" name="14 Marcador de número de diapositiva"/>
          <p:cNvSpPr>
            <a:spLocks noGrp="1"/>
          </p:cNvSpPr>
          <p:nvPr>
            <p:ph type="sldNum" sz="quarter" idx="12"/>
          </p:nvPr>
        </p:nvSpPr>
        <p:spPr>
          <a:xfrm>
            <a:off x="8229600" y="6473952"/>
            <a:ext cx="758952" cy="246888"/>
          </a:xfrm>
        </p:spPr>
        <p:txBody>
          <a:bodyPr/>
          <a:lstStyle/>
          <a:p>
            <a:pPr eaLnBrk="1" latinLnBrk="0" hangingPunct="1"/>
            <a:fld id="{CA15C064-DD44-4CAC-873E-2D1F54821676}" type="slidenum">
              <a:rPr kumimoji="0" lang="en-US" smtClean="0"/>
              <a:pPr eaLnBrk="1" latinLnBrk="0" hangingPunct="1"/>
              <a:t>‹N›</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eaLnBrk="1" latinLnBrk="0" hangingPunct="1"/>
            <a:fld id="{12A8F017-4CE4-482A-A105-C67A0CE33F0D}" type="datetime1">
              <a:rPr lang="en-US" smtClean="0"/>
              <a:t>5/26/2017</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eaLnBrk="1" latinLnBrk="0" hangingPunct="1"/>
            <a:fld id="{2233118A-D7D6-4276-80E1-512EC6E9233B}" type="datetime1">
              <a:rPr lang="en-US" smtClean="0"/>
              <a:t>5/26/2017</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pPr eaLnBrk="1" latinLnBrk="0" hangingPunct="1"/>
            <a:fld id="{736612BA-668A-4B56-A05E-D24ADC2D9262}" type="datetime1">
              <a:rPr lang="en-US" smtClean="0"/>
              <a:t>5/26/2017</a:t>
            </a:fld>
            <a:endParaRPr lang="en-US"/>
          </a:p>
        </p:txBody>
      </p:sp>
      <p:sp>
        <p:nvSpPr>
          <p:cNvPr id="19" name="18 Marcador de pie de página"/>
          <p:cNvSpPr>
            <a:spLocks noGrp="1"/>
          </p:cNvSpPr>
          <p:nvPr>
            <p:ph type="ftr" sz="quarter" idx="11"/>
          </p:nvPr>
        </p:nvSpPr>
        <p:spPr>
          <a:xfrm>
            <a:off x="3581400" y="76200"/>
            <a:ext cx="2895600" cy="288925"/>
          </a:xfrm>
        </p:spPr>
        <p:txBody>
          <a:bodyPr/>
          <a:lstStyle/>
          <a:p>
            <a:endParaRPr kumimoji="0" lang="en-US"/>
          </a:p>
        </p:txBody>
      </p:sp>
      <p:sp>
        <p:nvSpPr>
          <p:cNvPr id="16" name="15 Marcador de número de diapositiva"/>
          <p:cNvSpPr>
            <a:spLocks noGrp="1"/>
          </p:cNvSpPr>
          <p:nvPr>
            <p:ph type="sldNum" sz="quarter" idx="12"/>
          </p:nvPr>
        </p:nvSpPr>
        <p:spPr>
          <a:xfrm>
            <a:off x="8229600" y="6473952"/>
            <a:ext cx="758952" cy="246888"/>
          </a:xfrm>
        </p:spPr>
        <p:txBody>
          <a:bodyPr/>
          <a:lstStyle/>
          <a:p>
            <a:pPr eaLnBrk="1" latinLnBrk="0" hangingPunct="1"/>
            <a:fld id="{CA15C064-DD44-4CAC-873E-2D1F54821676}" type="slidenum">
              <a:rPr kumimoji="0" lang="en-US" smtClean="0"/>
              <a:pPr eaLnBrk="1" latinLnBrk="0" hangingPunct="1"/>
              <a:t>‹N›</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pPr eaLnBrk="1" latinLnBrk="0" hangingPunct="1"/>
            <a:fld id="{7B345D42-FE45-4E23-ABA9-39C2358F4ED5}" type="datetime1">
              <a:rPr lang="en-US" smtClean="0"/>
              <a:t>5/26/2017</a:t>
            </a:fld>
            <a:endParaRPr lang="en-US"/>
          </a:p>
        </p:txBody>
      </p:sp>
      <p:sp>
        <p:nvSpPr>
          <p:cNvPr id="11" name="10 Marcador de pie de página"/>
          <p:cNvSpPr>
            <a:spLocks noGrp="1"/>
          </p:cNvSpPr>
          <p:nvPr>
            <p:ph type="ftr" sz="quarter" idx="11"/>
          </p:nvPr>
        </p:nvSpPr>
        <p:spPr/>
        <p:txBody>
          <a:bodyPr/>
          <a:lstStyle/>
          <a:p>
            <a:endParaRPr kumimoji="0" lang="en-US"/>
          </a:p>
        </p:txBody>
      </p:sp>
      <p:sp>
        <p:nvSpPr>
          <p:cNvPr id="16" name="15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pPr eaLnBrk="1" latinLnBrk="0" hangingPunct="1"/>
            <a:fld id="{D0274198-3818-4DC0-A876-33583BB13B9C}" type="datetime1">
              <a:rPr lang="en-US" smtClean="0"/>
              <a:t>5/26/2017</a:t>
            </a:fld>
            <a:endParaRPr lang="en-US"/>
          </a:p>
        </p:txBody>
      </p:sp>
      <p:sp>
        <p:nvSpPr>
          <p:cNvPr id="10" name="9 Marcador de pie de página"/>
          <p:cNvSpPr>
            <a:spLocks noGrp="1"/>
          </p:cNvSpPr>
          <p:nvPr>
            <p:ph type="ftr" sz="quarter" idx="11"/>
          </p:nvPr>
        </p:nvSpPr>
        <p:spPr/>
        <p:txBody>
          <a:bodyPr/>
          <a:lstStyle/>
          <a:p>
            <a:endParaRPr kumimoji="0" lang="en-US"/>
          </a:p>
        </p:txBody>
      </p:sp>
      <p:sp>
        <p:nvSpPr>
          <p:cNvPr id="31" name="30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pPr eaLnBrk="1" latinLnBrk="0" hangingPunct="1"/>
            <a:fld id="{54C4B17E-E0C1-496E-B16F-EE6F0443F1EC}" type="datetime1">
              <a:rPr lang="en-US" smtClean="0"/>
              <a:t>5/26/2017</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a:xfrm>
            <a:off x="8229600" y="6477000"/>
            <a:ext cx="762000" cy="246888"/>
          </a:xfrm>
        </p:spPr>
        <p:txBody>
          <a:bodyPr/>
          <a:lstStyle/>
          <a:p>
            <a:pPr eaLnBrk="1" latinLnBrk="0" hangingPunct="1"/>
            <a:fld id="{CA15C064-DD44-4CAC-873E-2D1F54821676}" type="slidenum">
              <a:rPr kumimoji="0" lang="en-US" smtClean="0"/>
              <a:pPr eaLnBrk="1" latinLnBrk="0" hangingPunct="1"/>
              <a:t>‹N›</a:t>
            </a:fld>
            <a:endParaRPr kumimoji="0" lang="en-US"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pPr eaLnBrk="1" latinLnBrk="0" hangingPunct="1"/>
            <a:fld id="{B339C045-84BB-4C87-BC0D-540C37B0729A}" type="datetime1">
              <a:rPr lang="en-US" smtClean="0"/>
              <a:t>5/26/2017</a:t>
            </a:fld>
            <a:endParaRPr lang="en-US"/>
          </a:p>
        </p:txBody>
      </p:sp>
      <p:sp>
        <p:nvSpPr>
          <p:cNvPr id="21" name="20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pPr eaLnBrk="1" latinLnBrk="0" hangingPunct="1"/>
            <a:fld id="{C6AC0DBA-38E8-4EFA-B47C-FD2A1B3448A8}" type="datetime1">
              <a:rPr lang="en-US" smtClean="0"/>
              <a:t>5/26/2017</a:t>
            </a:fld>
            <a:endParaRPr lang="en-US"/>
          </a:p>
        </p:txBody>
      </p:sp>
      <p:sp>
        <p:nvSpPr>
          <p:cNvPr id="24" name="23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pPr eaLnBrk="1" latinLnBrk="0" hangingPunct="1"/>
            <a:fld id="{3D055F45-BC05-426F-A9F7-08DFBD4E1DAC}" type="datetime1">
              <a:rPr lang="en-US" smtClean="0"/>
              <a:t>5/26/2017</a:t>
            </a:fld>
            <a:endParaRPr lang="en-US"/>
          </a:p>
        </p:txBody>
      </p:sp>
      <p:sp>
        <p:nvSpPr>
          <p:cNvPr id="29" name="28 Marcador de pie de página"/>
          <p:cNvSpPr>
            <a:spLocks noGrp="1"/>
          </p:cNvSpPr>
          <p:nvPr>
            <p:ph type="ftr" sz="quarter" idx="11"/>
          </p:nvPr>
        </p:nvSpPr>
        <p:spPr/>
        <p:txBody>
          <a:bodyPr/>
          <a:lstStyle/>
          <a:p>
            <a:endParaRPr kumimoji="0" lang="en-US" dirty="0"/>
          </a:p>
        </p:txBody>
      </p:sp>
      <p:sp>
        <p:nvSpPr>
          <p:cNvPr id="7" name="6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pPr eaLnBrk="1" latinLnBrk="0" hangingPunct="1"/>
            <a:fld id="{3867A16A-6FD5-411B-97B1-FC9EB24EB509}" type="datetime1">
              <a:rPr lang="en-US" smtClean="0"/>
              <a:t>5/26/2017</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31" name="30 Marcador de número de diapositiva"/>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‹N›</a:t>
            </a:fld>
            <a:endParaRPr kumimoji="0" lang="en-U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CC83C582-E7DD-4F46-A7C0-19E4BECED061}" type="datetime1">
              <a:rPr lang="en-US" smtClean="0"/>
              <a:t>5/26/2017</a:t>
            </a:fld>
            <a:endParaRPr lang="en-US" dirty="0">
              <a:solidFill>
                <a:schemeClr val="accent1">
                  <a:shade val="75000"/>
                </a:schemeClr>
              </a:solidFill>
            </a:endParaRPr>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eaLnBrk="1" latinLnBrk="0" hangingPunct="1"/>
            <a:fld id="{CA15C064-DD44-4CAC-873E-2D1F54821676}" type="slidenum">
              <a:rPr kumimoji="0" lang="en-US" smtClean="0"/>
              <a:pPr eaLnBrk="1" latinLnBrk="0" hangingPunct="1"/>
              <a:t>‹N›</a:t>
            </a:fld>
            <a:endParaRPr kumimoji="0" lang="en-US" dirty="0">
              <a:solidFill>
                <a:schemeClr val="accent1">
                  <a:shade val="75000"/>
                </a:schemeClr>
              </a:solidFill>
            </a:endParaRPr>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mailto:mg@silviagimenezsalinas.com"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g@silviagimenezsalina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g@silviagimenezsalina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861048"/>
            <a:ext cx="8458200" cy="1222375"/>
          </a:xfrm>
        </p:spPr>
        <p:txBody>
          <a:bodyPr>
            <a:normAutofit fontScale="90000"/>
          </a:bodyPr>
          <a:lstStyle/>
          <a:p>
            <a:pPr algn="ctr"/>
            <a:r>
              <a:rPr lang="es-ES" dirty="0" err="1">
                <a:solidFill>
                  <a:srgbClr val="FF0000"/>
                </a:solidFill>
                <a:latin typeface="Microsoft New Tai Lue" panose="020B0502040204020203" pitchFamily="34" charset="0"/>
                <a:cs typeface="Microsoft New Tai Lue" panose="020B0502040204020203" pitchFamily="34" charset="0"/>
              </a:rPr>
              <a:t>Europe</a:t>
            </a:r>
            <a:r>
              <a:rPr lang="es-ES" dirty="0">
                <a:solidFill>
                  <a:srgbClr val="FF0000"/>
                </a:solidFill>
                <a:latin typeface="Microsoft New Tai Lue" panose="020B0502040204020203" pitchFamily="34" charset="0"/>
                <a:cs typeface="Microsoft New Tai Lue" panose="020B0502040204020203" pitchFamily="34" charset="0"/>
              </a:rPr>
              <a:t> and </a:t>
            </a:r>
            <a:r>
              <a:rPr lang="es-ES" dirty="0" err="1">
                <a:solidFill>
                  <a:srgbClr val="FF0000"/>
                </a:solidFill>
                <a:latin typeface="Microsoft New Tai Lue" panose="020B0502040204020203" pitchFamily="34" charset="0"/>
                <a:cs typeface="Microsoft New Tai Lue" panose="020B0502040204020203" pitchFamily="34" charset="0"/>
              </a:rPr>
              <a:t>children</a:t>
            </a:r>
            <a:r>
              <a:rPr lang="es-ES" dirty="0">
                <a:solidFill>
                  <a:srgbClr val="FF0000"/>
                </a:solidFill>
                <a:latin typeface="Microsoft New Tai Lue" panose="020B0502040204020203" pitchFamily="34" charset="0"/>
                <a:cs typeface="Microsoft New Tai Lue" panose="020B0502040204020203" pitchFamily="34" charset="0"/>
              </a:rPr>
              <a:t>: </a:t>
            </a:r>
            <a:r>
              <a:rPr lang="es-ES" dirty="0" err="1">
                <a:solidFill>
                  <a:srgbClr val="FF0000"/>
                </a:solidFill>
                <a:latin typeface="Microsoft New Tai Lue" panose="020B0502040204020203" pitchFamily="34" charset="0"/>
                <a:cs typeface="Microsoft New Tai Lue" panose="020B0502040204020203" pitchFamily="34" charset="0"/>
              </a:rPr>
              <a:t>from</a:t>
            </a:r>
            <a:r>
              <a:rPr lang="es-ES" dirty="0">
                <a:solidFill>
                  <a:srgbClr val="FF0000"/>
                </a:solidFill>
                <a:latin typeface="Microsoft New Tai Lue" panose="020B0502040204020203" pitchFamily="34" charset="0"/>
                <a:cs typeface="Microsoft New Tai Lue" panose="020B0502040204020203" pitchFamily="34" charset="0"/>
              </a:rPr>
              <a:t> invisible </a:t>
            </a:r>
            <a:r>
              <a:rPr lang="es-ES" dirty="0" err="1">
                <a:solidFill>
                  <a:srgbClr val="FF0000"/>
                </a:solidFill>
                <a:latin typeface="Microsoft New Tai Lue" panose="020B0502040204020203" pitchFamily="34" charset="0"/>
                <a:cs typeface="Microsoft New Tai Lue" panose="020B0502040204020203" pitchFamily="34" charset="0"/>
              </a:rPr>
              <a:t>barriers</a:t>
            </a:r>
            <a:r>
              <a:rPr lang="es-ES" dirty="0">
                <a:solidFill>
                  <a:srgbClr val="FF0000"/>
                </a:solidFill>
                <a:latin typeface="Microsoft New Tai Lue" panose="020B0502040204020203" pitchFamily="34" charset="0"/>
                <a:cs typeface="Microsoft New Tai Lue" panose="020B0502040204020203" pitchFamily="34" charset="0"/>
              </a:rPr>
              <a:t> </a:t>
            </a:r>
            <a:r>
              <a:rPr lang="es-ES" dirty="0" err="1">
                <a:solidFill>
                  <a:srgbClr val="FF0000"/>
                </a:solidFill>
                <a:latin typeface="Microsoft New Tai Lue" panose="020B0502040204020203" pitchFamily="34" charset="0"/>
                <a:cs typeface="Microsoft New Tai Lue" panose="020B0502040204020203" pitchFamily="34" charset="0"/>
              </a:rPr>
              <a:t>to</a:t>
            </a:r>
            <a:r>
              <a:rPr lang="es-ES" dirty="0">
                <a:solidFill>
                  <a:srgbClr val="FF0000"/>
                </a:solidFill>
                <a:latin typeface="Microsoft New Tai Lue" panose="020B0502040204020203" pitchFamily="34" charset="0"/>
                <a:cs typeface="Microsoft New Tai Lue" panose="020B0502040204020203" pitchFamily="34" charset="0"/>
              </a:rPr>
              <a:t> </a:t>
            </a:r>
            <a:r>
              <a:rPr lang="es-ES" dirty="0" err="1">
                <a:solidFill>
                  <a:srgbClr val="FF0000"/>
                </a:solidFill>
                <a:latin typeface="Microsoft New Tai Lue" panose="020B0502040204020203" pitchFamily="34" charset="0"/>
                <a:cs typeface="Microsoft New Tai Lue" panose="020B0502040204020203" pitchFamily="34" charset="0"/>
              </a:rPr>
              <a:t>melting</a:t>
            </a:r>
            <a:r>
              <a:rPr lang="es-ES" dirty="0">
                <a:solidFill>
                  <a:srgbClr val="FF0000"/>
                </a:solidFill>
                <a:latin typeface="Microsoft New Tai Lue" panose="020B0502040204020203" pitchFamily="34" charset="0"/>
                <a:cs typeface="Microsoft New Tai Lue" panose="020B0502040204020203" pitchFamily="34" charset="0"/>
              </a:rPr>
              <a:t> </a:t>
            </a:r>
            <a:r>
              <a:rPr lang="es-ES" dirty="0" err="1">
                <a:solidFill>
                  <a:srgbClr val="FF0000"/>
                </a:solidFill>
                <a:latin typeface="Microsoft New Tai Lue" panose="020B0502040204020203" pitchFamily="34" charset="0"/>
                <a:cs typeface="Microsoft New Tai Lue" panose="020B0502040204020203" pitchFamily="34" charset="0"/>
              </a:rPr>
              <a:t>pot</a:t>
            </a:r>
            <a:br>
              <a:rPr lang="es-ES" dirty="0">
                <a:solidFill>
                  <a:srgbClr val="FF0000"/>
                </a:solidFill>
                <a:latin typeface="Microsoft New Tai Lue" panose="020B0502040204020203" pitchFamily="34" charset="0"/>
                <a:cs typeface="Microsoft New Tai Lue" panose="020B0502040204020203" pitchFamily="34" charset="0"/>
              </a:rPr>
            </a:br>
            <a:endParaRPr lang="es-ES" dirty="0">
              <a:solidFill>
                <a:srgbClr val="FF0000"/>
              </a:solidFill>
              <a:latin typeface="Microsoft New Tai Lue" panose="020B0502040204020203" pitchFamily="34" charset="0"/>
              <a:cs typeface="Microsoft New Tai Lue" panose="020B0502040204020203" pitchFamily="34" charset="0"/>
            </a:endParaRPr>
          </a:p>
        </p:txBody>
      </p:sp>
      <p:sp>
        <p:nvSpPr>
          <p:cNvPr id="5" name="4 Marcador de pie de página"/>
          <p:cNvSpPr>
            <a:spLocks noGrp="1"/>
          </p:cNvSpPr>
          <p:nvPr>
            <p:ph type="subTitle" idx="1"/>
          </p:nvPr>
        </p:nvSpPr>
        <p:spPr>
          <a:xfrm>
            <a:off x="611560" y="5661248"/>
            <a:ext cx="8458200" cy="914400"/>
          </a:xfrm>
        </p:spPr>
        <p:txBody>
          <a:bodyPr>
            <a:normAutofit fontScale="77500" lnSpcReduction="20000"/>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1464492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490008"/>
            <a:ext cx="4572000" cy="3877985"/>
          </a:xfrm>
          <a:prstGeom prst="rect">
            <a:avLst/>
          </a:prstGeom>
        </p:spPr>
        <p:txBody>
          <a:bodyPr>
            <a:spAutoFit/>
          </a:bodyPr>
          <a:lstStyle/>
          <a:p>
            <a:pPr algn="ctr"/>
            <a:r>
              <a:rPr lang="es-ES" sz="3200" dirty="0">
                <a:solidFill>
                  <a:srgbClr val="FF0000"/>
                </a:solidFill>
                <a:latin typeface="Microsoft New Tai Lue" panose="020B0502040204020203" pitchFamily="34" charset="0"/>
                <a:cs typeface="Microsoft New Tai Lue" panose="020B0502040204020203" pitchFamily="34" charset="0"/>
              </a:rPr>
              <a:t>SGS</a:t>
            </a:r>
            <a:r>
              <a:rPr lang="es-ES" sz="3200" dirty="0">
                <a:solidFill>
                  <a:schemeClr val="accent2"/>
                </a:solidFill>
                <a:latin typeface="Microsoft New Tai Lue" panose="020B0502040204020203" pitchFamily="34" charset="0"/>
                <a:cs typeface="Microsoft New Tai Lue" panose="020B0502040204020203" pitchFamily="34" charset="0"/>
              </a:rPr>
              <a:t> </a:t>
            </a:r>
            <a:r>
              <a:rPr lang="es-ES" dirty="0">
                <a:solidFill>
                  <a:schemeClr val="tx1">
                    <a:lumMod val="50000"/>
                    <a:lumOff val="50000"/>
                  </a:schemeClr>
                </a:solidFill>
                <a:latin typeface="Microsoft New Tai Lue" panose="020B0502040204020203" pitchFamily="34" charset="0"/>
                <a:cs typeface="Microsoft New Tai Lue" panose="020B0502040204020203" pitchFamily="34" charset="0"/>
              </a:rPr>
              <a:t>Silvia Giménez-Salinas</a:t>
            </a:r>
          </a:p>
          <a:p>
            <a:pPr algn="ctr"/>
            <a:r>
              <a:rPr lang="es-ES" u="sng" dirty="0">
                <a:solidFill>
                  <a:schemeClr val="tx1">
                    <a:lumMod val="50000"/>
                    <a:lumOff val="50000"/>
                  </a:schemeClr>
                </a:solidFill>
                <a:latin typeface="Microsoft New Tai Lue" panose="020B0502040204020203" pitchFamily="34" charset="0"/>
                <a:cs typeface="Microsoft New Tai Lue" panose="020B0502040204020203" pitchFamily="34" charset="0"/>
              </a:rPr>
              <a:t>Abogados Derecho de Familia</a:t>
            </a:r>
          </a:p>
          <a:p>
            <a:pPr algn="ctr"/>
            <a:r>
              <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rPr>
              <a:t>C/ </a:t>
            </a:r>
            <a:r>
              <a:rPr lang="es-ES" sz="1400" dirty="0" err="1">
                <a:solidFill>
                  <a:schemeClr val="tx1">
                    <a:lumMod val="50000"/>
                    <a:lumOff val="50000"/>
                  </a:schemeClr>
                </a:solidFill>
                <a:latin typeface="Microsoft New Tai Lue" panose="020B0502040204020203" pitchFamily="34" charset="0"/>
                <a:cs typeface="Microsoft New Tai Lue" panose="020B0502040204020203" pitchFamily="34" charset="0"/>
              </a:rPr>
              <a:t>Casp</a:t>
            </a:r>
            <a:r>
              <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rPr>
              <a:t> 31, Principal</a:t>
            </a:r>
          </a:p>
          <a:p>
            <a:pPr algn="ctr"/>
            <a:r>
              <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rPr>
              <a:t>08010 Barcelona</a:t>
            </a:r>
          </a:p>
          <a:p>
            <a:pPr algn="ctr"/>
            <a:endPar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rPr>
              <a:t>c/ Claudio Coello 33, bajo D</a:t>
            </a:r>
          </a:p>
          <a:p>
            <a:pPr algn="ctr"/>
            <a:r>
              <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rPr>
              <a:t>28001 Madrid</a:t>
            </a:r>
          </a:p>
          <a:p>
            <a:pPr algn="ctr"/>
            <a:endParaRPr lang="es-ES" sz="1400"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s-E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s-E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s-E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lang="es-E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lang="es-E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s-ES" sz="4000" dirty="0">
                <a:solidFill>
                  <a:schemeClr val="tx2">
                    <a:lumMod val="60000"/>
                    <a:lumOff val="40000"/>
                  </a:schemeClr>
                </a:solidFill>
                <a:latin typeface="Microsoft New Tai Lue" panose="020B0502040204020203" pitchFamily="34" charset="0"/>
                <a:cs typeface="Microsoft New Tai Lue" panose="020B0502040204020203" pitchFamily="34" charset="0"/>
              </a:rPr>
              <a:t>MUCHAS GRACIAS</a:t>
            </a:r>
          </a:p>
        </p:txBody>
      </p:sp>
      <p:sp>
        <p:nvSpPr>
          <p:cNvPr id="2" name="1 Marcador de pie de página"/>
          <p:cNvSpPr>
            <a:spLocks noGrp="1"/>
          </p:cNvSpPr>
          <p:nvPr>
            <p:ph type="ftr" sz="quarter" idx="11"/>
          </p:nvPr>
        </p:nvSpPr>
        <p:spPr/>
        <p:txBody>
          <a:bodyPr/>
          <a:lstStyle/>
          <a:p>
            <a:endParaRPr kumimoji="0" lang="en-US"/>
          </a:p>
        </p:txBody>
      </p:sp>
    </p:spTree>
    <p:extLst>
      <p:ext uri="{BB962C8B-B14F-4D97-AF65-F5344CB8AC3E}">
        <p14:creationId xmlns:p14="http://schemas.microsoft.com/office/powerpoint/2010/main" val="149766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solidFill>
                  <a:schemeClr val="tx1">
                    <a:lumMod val="50000"/>
                    <a:lumOff val="50000"/>
                  </a:schemeClr>
                </a:solidFill>
              </a:rPr>
              <a:t>procedure</a:t>
            </a:r>
            <a:endParaRPr lang="es-ES" dirty="0">
              <a:solidFill>
                <a:schemeClr val="tx1">
                  <a:lumMod val="50000"/>
                  <a:lumOff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79666736"/>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4 Marcador de pie de página"/>
          <p:cNvSpPr>
            <a:spLocks noGrp="1"/>
          </p:cNvSpPr>
          <p:nvPr>
            <p:ph type="ftr" sz="quarter" idx="11"/>
          </p:nvPr>
        </p:nvSpPr>
        <p:spPr>
          <a:xfrm>
            <a:off x="6248400" y="6165850"/>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7"/>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2868393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RETURN RESOLUTION</a:t>
            </a:r>
          </a:p>
        </p:txBody>
      </p:sp>
      <p:sp>
        <p:nvSpPr>
          <p:cNvPr id="3" name="2 Marcador de contenido"/>
          <p:cNvSpPr>
            <a:spLocks noGrp="1"/>
          </p:cNvSpPr>
          <p:nvPr>
            <p:ph idx="1"/>
          </p:nvPr>
        </p:nvSpPr>
        <p:spPr/>
        <p:txBody>
          <a:bodyPr>
            <a:normAutofit/>
          </a:bodyPr>
          <a:lstStyle/>
          <a:p>
            <a:pPr>
              <a:lnSpc>
                <a:spcPct val="90000"/>
              </a:lnSpc>
              <a:spcBef>
                <a:spcPct val="50000"/>
              </a:spcBef>
              <a:buClr>
                <a:schemeClr val="tx2"/>
              </a:buClr>
              <a:buSzPct val="75000"/>
              <a:defRPr/>
            </a:pPr>
            <a:r>
              <a:rPr lang="es-ES" altLang="ca-ES" dirty="0">
                <a:latin typeface="Microsoft New Tai Lue" panose="020B0502040204020203" pitchFamily="34" charset="0"/>
                <a:cs typeface="Microsoft New Tai Lue" panose="020B0502040204020203" pitchFamily="34" charset="0"/>
              </a:rPr>
              <a:t>RESOLUTION:</a:t>
            </a:r>
          </a:p>
          <a:p>
            <a:pPr lvl="1">
              <a:lnSpc>
                <a:spcPct val="90000"/>
              </a:lnSpc>
              <a:spcBef>
                <a:spcPct val="50000"/>
              </a:spcBef>
              <a:buClr>
                <a:schemeClr val="tx2"/>
              </a:buClr>
              <a:buSzPct val="75000"/>
              <a:defRPr/>
            </a:pPr>
            <a:r>
              <a:rPr lang="es-ES" altLang="ca-ES" dirty="0">
                <a:latin typeface="Microsoft New Tai Lue" panose="020B0502040204020203" pitchFamily="34" charset="0"/>
                <a:cs typeface="Microsoft New Tai Lue" panose="020B0502040204020203" pitchFamily="34" charset="0"/>
              </a:rPr>
              <a:t>NO PROVISIONAL EXECUTION (525LEC) </a:t>
            </a:r>
          </a:p>
          <a:p>
            <a:pPr lvl="1">
              <a:lnSpc>
                <a:spcPct val="90000"/>
              </a:lnSpc>
              <a:spcBef>
                <a:spcPct val="50000"/>
              </a:spcBef>
              <a:buClr>
                <a:schemeClr val="tx2"/>
              </a:buClr>
              <a:buSzPct val="75000"/>
              <a:defRPr/>
            </a:pPr>
            <a:r>
              <a:rPr lang="es-ES" altLang="ca-ES" dirty="0">
                <a:latin typeface="Microsoft New Tai Lue" panose="020B0502040204020203" pitchFamily="34" charset="0"/>
                <a:cs typeface="Microsoft New Tai Lue" panose="020B0502040204020203" pitchFamily="34" charset="0"/>
              </a:rPr>
              <a:t>APPEAL</a:t>
            </a:r>
          </a:p>
          <a:p>
            <a:pPr lvl="2">
              <a:lnSpc>
                <a:spcPct val="90000"/>
              </a:lnSpc>
              <a:spcBef>
                <a:spcPct val="50000"/>
              </a:spcBef>
              <a:buClr>
                <a:schemeClr val="tx2"/>
              </a:buClr>
              <a:buSzPct val="75000"/>
              <a:defRPr/>
            </a:pPr>
            <a:r>
              <a:rPr lang="es-ES" altLang="ca-ES" dirty="0">
                <a:latin typeface="Microsoft New Tai Lue" panose="020B0502040204020203" pitchFamily="34" charset="0"/>
                <a:cs typeface="Microsoft New Tai Lue" panose="020B0502040204020203" pitchFamily="34" charset="0"/>
              </a:rPr>
              <a:t>SUSPENSE EFECTS</a:t>
            </a:r>
          </a:p>
          <a:p>
            <a:pPr lvl="2">
              <a:lnSpc>
                <a:spcPct val="90000"/>
              </a:lnSpc>
              <a:spcBef>
                <a:spcPct val="50000"/>
              </a:spcBef>
              <a:buClr>
                <a:schemeClr val="tx2"/>
              </a:buClr>
              <a:buSzPct val="75000"/>
              <a:defRPr/>
            </a:pPr>
            <a:r>
              <a:rPr lang="es-ES" altLang="ca-ES" dirty="0">
                <a:latin typeface="Microsoft New Tai Lue" panose="020B0502040204020203" pitchFamily="34" charset="0"/>
                <a:cs typeface="Microsoft New Tai Lue" panose="020B0502040204020203" pitchFamily="34" charset="0"/>
              </a:rPr>
              <a:t>3 DAYS TO APPEAL – 3 DAYS TO OPPOSITE THE APPEAL</a:t>
            </a:r>
          </a:p>
          <a:p>
            <a:pPr lvl="2">
              <a:lnSpc>
                <a:spcPct val="90000"/>
              </a:lnSpc>
              <a:spcBef>
                <a:spcPct val="50000"/>
              </a:spcBef>
              <a:buClr>
                <a:schemeClr val="tx2"/>
              </a:buClr>
              <a:buSzPct val="75000"/>
              <a:defRPr/>
            </a:pPr>
            <a:r>
              <a:rPr lang="es-ES" altLang="ca-ES" dirty="0">
                <a:latin typeface="Microsoft New Tai Lue" panose="020B0502040204020203" pitchFamily="34" charset="0"/>
                <a:cs typeface="Microsoft New Tai Lue" panose="020B0502040204020203" pitchFamily="34" charset="0"/>
              </a:rPr>
              <a:t>APPEAL RESOLUTION </a:t>
            </a:r>
            <a:r>
              <a:rPr lang="es-ES" altLang="ca-ES" dirty="0">
                <a:latin typeface="Microsoft New Tai Lue" panose="020B0502040204020203" pitchFamily="34" charset="0"/>
                <a:cs typeface="Microsoft New Tai Lue" panose="020B0502040204020203" pitchFamily="34" charset="0"/>
                <a:sym typeface="Wingdings" pitchFamily="2" charset="2"/>
              </a:rPr>
              <a:t></a:t>
            </a:r>
            <a:r>
              <a:rPr lang="es-ES" altLang="ca-ES" dirty="0">
                <a:latin typeface="Microsoft New Tai Lue" panose="020B0502040204020203" pitchFamily="34" charset="0"/>
                <a:cs typeface="Microsoft New Tai Lue" panose="020B0502040204020203" pitchFamily="34" charset="0"/>
              </a:rPr>
              <a:t>20 </a:t>
            </a:r>
            <a:r>
              <a:rPr lang="es-ES" altLang="ca-ES" dirty="0" err="1">
                <a:latin typeface="Microsoft New Tai Lue" panose="020B0502040204020203" pitchFamily="34" charset="0"/>
                <a:cs typeface="Microsoft New Tai Lue" panose="020B0502040204020203" pitchFamily="34" charset="0"/>
              </a:rPr>
              <a:t>days</a:t>
            </a:r>
            <a:r>
              <a:rPr lang="es-ES" altLang="ca-ES" dirty="0">
                <a:latin typeface="Microsoft New Tai Lue" panose="020B0502040204020203" pitchFamily="34" charset="0"/>
                <a:cs typeface="Microsoft New Tai Lue" panose="020B0502040204020203" pitchFamily="34" charset="0"/>
              </a:rPr>
              <a:t> </a:t>
            </a:r>
          </a:p>
        </p:txBody>
      </p:sp>
      <p:sp>
        <p:nvSpPr>
          <p:cNvPr id="5" name="4 Marcador de pie de página"/>
          <p:cNvSpPr>
            <a:spLocks noGrp="1"/>
          </p:cNvSpPr>
          <p:nvPr>
            <p:ph type="ftr" sz="quarter" idx="11"/>
          </p:nvPr>
        </p:nvSpPr>
        <p:spPr>
          <a:xfrm>
            <a:off x="6248400" y="6237288"/>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5921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686800" cy="838200"/>
          </a:xfrm>
        </p:spPr>
        <p:txBody>
          <a:bodyPr>
            <a:normAutofit fontScale="90000"/>
          </a:bodyPr>
          <a:lstStyle/>
          <a:p>
            <a:r>
              <a:rPr lang="es-ES" b="1" dirty="0" err="1">
                <a:solidFill>
                  <a:schemeClr val="tx1">
                    <a:lumMod val="50000"/>
                    <a:lumOff val="50000"/>
                  </a:schemeClr>
                </a:solidFill>
                <a:latin typeface="Microsoft New Tai Lue" panose="020B0502040204020203" pitchFamily="34" charset="0"/>
                <a:cs typeface="Microsoft New Tai Lue" panose="020B0502040204020203" pitchFamily="34" charset="0"/>
              </a:rPr>
              <a:t>Suspension</a:t>
            </a:r>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 of </a:t>
            </a:r>
            <a:r>
              <a:rPr lang="es-ES" b="1" dirty="0" err="1">
                <a:solidFill>
                  <a:schemeClr val="tx1">
                    <a:lumMod val="50000"/>
                    <a:lumOff val="50000"/>
                  </a:schemeClr>
                </a:solidFill>
                <a:latin typeface="Microsoft New Tai Lue" panose="020B0502040204020203" pitchFamily="34" charset="0"/>
                <a:cs typeface="Microsoft New Tai Lue" panose="020B0502040204020203" pitchFamily="34" charset="0"/>
              </a:rPr>
              <a:t>the</a:t>
            </a:r>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s-ES" b="1" dirty="0" err="1">
                <a:solidFill>
                  <a:schemeClr val="tx1">
                    <a:lumMod val="50000"/>
                    <a:lumOff val="50000"/>
                  </a:schemeClr>
                </a:solidFill>
                <a:latin typeface="Microsoft New Tai Lue" panose="020B0502040204020203" pitchFamily="34" charset="0"/>
                <a:cs typeface="Microsoft New Tai Lue" panose="020B0502040204020203" pitchFamily="34" charset="0"/>
              </a:rPr>
              <a:t>execution</a:t>
            </a:r>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 of </a:t>
            </a:r>
            <a:r>
              <a:rPr lang="es-ES" b="1" dirty="0" err="1">
                <a:solidFill>
                  <a:schemeClr val="tx1">
                    <a:lumMod val="50000"/>
                    <a:lumOff val="50000"/>
                  </a:schemeClr>
                </a:solidFill>
                <a:latin typeface="Microsoft New Tai Lue" panose="020B0502040204020203" pitchFamily="34" charset="0"/>
                <a:cs typeface="Microsoft New Tai Lue" panose="020B0502040204020203" pitchFamily="34" charset="0"/>
              </a:rPr>
              <a:t>the</a:t>
            </a:r>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s-ES" b="1" dirty="0" err="1">
                <a:solidFill>
                  <a:schemeClr val="tx1">
                    <a:lumMod val="50000"/>
                    <a:lumOff val="50000"/>
                  </a:schemeClr>
                </a:solidFill>
                <a:latin typeface="Microsoft New Tai Lue" panose="020B0502040204020203" pitchFamily="34" charset="0"/>
                <a:cs typeface="Microsoft New Tai Lue" panose="020B0502040204020203" pitchFamily="34" charset="0"/>
              </a:rPr>
              <a:t>decree</a:t>
            </a:r>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 of </a:t>
            </a:r>
            <a:r>
              <a:rPr lang="es-ES" b="1" dirty="0" err="1">
                <a:solidFill>
                  <a:schemeClr val="tx1">
                    <a:lumMod val="50000"/>
                    <a:lumOff val="50000"/>
                  </a:schemeClr>
                </a:solidFill>
                <a:latin typeface="Microsoft New Tai Lue" panose="020B0502040204020203" pitchFamily="34" charset="0"/>
                <a:cs typeface="Microsoft New Tai Lue" panose="020B0502040204020203" pitchFamily="34" charset="0"/>
              </a:rPr>
              <a:t>return</a:t>
            </a:r>
            <a:r>
              <a:rPr lang="es-ES" b="1" dirty="0">
                <a:solidFill>
                  <a:schemeClr val="tx1">
                    <a:lumMod val="50000"/>
                    <a:lumOff val="50000"/>
                  </a:schemeClr>
                </a:solidFill>
                <a:latin typeface="Microsoft New Tai Lue" panose="020B0502040204020203" pitchFamily="34" charset="0"/>
                <a:cs typeface="Microsoft New Tai Lue" panose="020B0502040204020203" pitchFamily="34" charset="0"/>
              </a:rPr>
              <a:t> </a:t>
            </a:r>
          </a:p>
        </p:txBody>
      </p:sp>
      <p:sp>
        <p:nvSpPr>
          <p:cNvPr id="3" name="2 Marcador de contenido"/>
          <p:cNvSpPr>
            <a:spLocks noGrp="1"/>
          </p:cNvSpPr>
          <p:nvPr>
            <p:ph idx="1"/>
          </p:nvPr>
        </p:nvSpPr>
        <p:spPr/>
        <p:txBody>
          <a:bodyPr>
            <a:normAutofit/>
          </a:bodyPr>
          <a:lstStyle/>
          <a:p>
            <a:r>
              <a:rPr lang="en-US" dirty="0">
                <a:latin typeface="Microsoft New Tai Lue" panose="020B0502040204020203" pitchFamily="34" charset="0"/>
                <a:cs typeface="Microsoft New Tai Lue" panose="020B0502040204020203" pitchFamily="34" charset="0"/>
              </a:rPr>
              <a:t>RESOLUTION: </a:t>
            </a:r>
          </a:p>
          <a:p>
            <a:pPr lvl="1"/>
            <a:r>
              <a:rPr lang="en-US" dirty="0">
                <a:latin typeface="Microsoft New Tai Lue" panose="020B0502040204020203" pitchFamily="34" charset="0"/>
                <a:cs typeface="Microsoft New Tai Lue" panose="020B0502040204020203" pitchFamily="34" charset="0"/>
              </a:rPr>
              <a:t>NO PROVISIONAL IMPLEMENTATION (525 </a:t>
            </a:r>
            <a:r>
              <a:rPr lang="en-US" dirty="0" err="1">
                <a:latin typeface="Microsoft New Tai Lue" panose="020B0502040204020203" pitchFamily="34" charset="0"/>
                <a:cs typeface="Microsoft New Tai Lue" panose="020B0502040204020203" pitchFamily="34" charset="0"/>
              </a:rPr>
              <a:t>spanish</a:t>
            </a:r>
            <a:r>
              <a:rPr lang="en-US" dirty="0">
                <a:latin typeface="Microsoft New Tai Lue" panose="020B0502040204020203" pitchFamily="34" charset="0"/>
                <a:cs typeface="Microsoft New Tai Lue" panose="020B0502040204020203" pitchFamily="34" charset="0"/>
              </a:rPr>
              <a:t> Procedure codification)</a:t>
            </a:r>
          </a:p>
          <a:p>
            <a:pPr lvl="1"/>
            <a:r>
              <a:rPr lang="en-US" dirty="0">
                <a:latin typeface="Microsoft New Tai Lue" panose="020B0502040204020203" pitchFamily="34" charset="0"/>
                <a:cs typeface="Microsoft New Tai Lue" panose="020B0502040204020203" pitchFamily="34" charset="0"/>
              </a:rPr>
              <a:t>APPEAL </a:t>
            </a:r>
          </a:p>
          <a:p>
            <a:pPr lvl="2"/>
            <a:r>
              <a:rPr lang="en-US" dirty="0">
                <a:latin typeface="Microsoft New Tai Lue" panose="020B0502040204020203" pitchFamily="34" charset="0"/>
                <a:cs typeface="Microsoft New Tai Lue" panose="020B0502040204020203" pitchFamily="34" charset="0"/>
              </a:rPr>
              <a:t>SUSPENSIVE EFFECTS </a:t>
            </a:r>
          </a:p>
          <a:p>
            <a:pPr lvl="2"/>
            <a:r>
              <a:rPr lang="en-US" dirty="0">
                <a:latin typeface="Microsoft New Tai Lue" panose="020B0502040204020203" pitchFamily="34" charset="0"/>
                <a:cs typeface="Microsoft New Tai Lue" panose="020B0502040204020203" pitchFamily="34" charset="0"/>
              </a:rPr>
              <a:t>3 DAYS AFTER RESOLUTION </a:t>
            </a:r>
          </a:p>
          <a:p>
            <a:pPr lvl="2"/>
            <a:r>
              <a:rPr lang="en-US" dirty="0">
                <a:latin typeface="Microsoft New Tai Lue" panose="020B0502040204020203" pitchFamily="34" charset="0"/>
                <a:cs typeface="Microsoft New Tai Lue" panose="020B0502040204020203" pitchFamily="34" charset="0"/>
              </a:rPr>
              <a:t>RESOLUTION APPEAL </a:t>
            </a:r>
            <a:r>
              <a:rPr lang="en-US" dirty="0">
                <a:latin typeface="Microsoft New Tai Lue" panose="020B0502040204020203" pitchFamily="34" charset="0"/>
                <a:cs typeface="Microsoft New Tai Lue" panose="020B0502040204020203" pitchFamily="34" charset="0"/>
                <a:sym typeface="Wingdings" pitchFamily="2" charset="2"/>
              </a:rPr>
              <a:t> 2</a:t>
            </a:r>
            <a:r>
              <a:rPr lang="en-US" dirty="0">
                <a:latin typeface="Microsoft New Tai Lue" panose="020B0502040204020203" pitchFamily="34" charset="0"/>
                <a:cs typeface="Microsoft New Tai Lue" panose="020B0502040204020203" pitchFamily="34" charset="0"/>
              </a:rPr>
              <a:t>0 days resolution. Single effect</a:t>
            </a:r>
            <a:endParaRPr lang="es-ES" dirty="0">
              <a:latin typeface="Microsoft New Tai Lue" panose="020B0502040204020203" pitchFamily="34" charset="0"/>
              <a:cs typeface="Microsoft New Tai Lue" panose="020B0502040204020203" pitchFamily="34" charset="0"/>
            </a:endParaRPr>
          </a:p>
        </p:txBody>
      </p:sp>
      <p:sp>
        <p:nvSpPr>
          <p:cNvPr id="5" name="4 Marcador de pie de página"/>
          <p:cNvSpPr>
            <a:spLocks noGrp="1"/>
          </p:cNvSpPr>
          <p:nvPr>
            <p:ph type="ftr" sz="quarter" idx="11"/>
          </p:nvPr>
        </p:nvSpPr>
        <p:spPr>
          <a:xfrm>
            <a:off x="6248400" y="6165850"/>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11994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err="1">
                <a:solidFill>
                  <a:schemeClr val="tx1">
                    <a:lumMod val="50000"/>
                    <a:lumOff val="50000"/>
                  </a:schemeClr>
                </a:solidFill>
                <a:latin typeface="Microsoft New Tai Lue" panose="020B0502040204020203" pitchFamily="34" charset="0"/>
                <a:cs typeface="Microsoft New Tai Lue" panose="020B0502040204020203" pitchFamily="34" charset="0"/>
              </a:rPr>
              <a:t>Hearing</a:t>
            </a:r>
            <a:r>
              <a:rPr lang="es-ES" sz="3200" b="1"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s-ES" sz="3200" b="1" dirty="0" err="1">
                <a:solidFill>
                  <a:schemeClr val="tx1">
                    <a:lumMod val="50000"/>
                    <a:lumOff val="50000"/>
                  </a:schemeClr>
                </a:solidFill>
                <a:latin typeface="Microsoft New Tai Lue" panose="020B0502040204020203" pitchFamily="34" charset="0"/>
                <a:cs typeface="Microsoft New Tai Lue" panose="020B0502040204020203" pitchFamily="34" charset="0"/>
              </a:rPr>
              <a:t>the</a:t>
            </a:r>
            <a:r>
              <a:rPr lang="es-ES" sz="3200" b="1"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s-ES" sz="3200" b="1" dirty="0" err="1">
                <a:solidFill>
                  <a:schemeClr val="tx1">
                    <a:lumMod val="50000"/>
                    <a:lumOff val="50000"/>
                  </a:schemeClr>
                </a:solidFill>
                <a:latin typeface="Microsoft New Tai Lue" panose="020B0502040204020203" pitchFamily="34" charset="0"/>
                <a:cs typeface="Microsoft New Tai Lue" panose="020B0502040204020203" pitchFamily="34" charset="0"/>
              </a:rPr>
              <a:t>child</a:t>
            </a:r>
            <a:endParaRPr lang="es-ES" sz="3200" b="1" dirty="0">
              <a:solidFill>
                <a:schemeClr val="tx1">
                  <a:lumMod val="50000"/>
                  <a:lumOff val="50000"/>
                </a:schemeClr>
              </a:solidFill>
              <a:latin typeface="Microsoft New Tai Lue" panose="020B0502040204020203" pitchFamily="34" charset="0"/>
              <a:cs typeface="Microsoft New Tai Lue" panose="020B0502040204020203" pitchFamily="34" charset="0"/>
            </a:endParaRPr>
          </a:p>
        </p:txBody>
      </p:sp>
      <p:sp>
        <p:nvSpPr>
          <p:cNvPr id="3" name="2 Marcador de contenido"/>
          <p:cNvSpPr>
            <a:spLocks noGrp="1"/>
          </p:cNvSpPr>
          <p:nvPr>
            <p:ph idx="1"/>
          </p:nvPr>
        </p:nvSpPr>
        <p:spPr/>
        <p:txBody>
          <a:bodyPr>
            <a:normAutofit fontScale="77500" lnSpcReduction="20000"/>
          </a:bodyPr>
          <a:lstStyle/>
          <a:p>
            <a:r>
              <a:rPr lang="en-US" b="1" dirty="0">
                <a:solidFill>
                  <a:srgbClr val="FF0000"/>
                </a:solidFill>
                <a:latin typeface="Microsoft New Tai Lue" panose="020B0502040204020203" pitchFamily="34" charset="0"/>
                <a:cs typeface="Microsoft New Tai Lue" panose="020B0502040204020203" pitchFamily="34" charset="0"/>
              </a:rPr>
              <a:t>In family proceedings </a:t>
            </a:r>
          </a:p>
          <a:p>
            <a:pPr lvl="1"/>
            <a:r>
              <a:rPr lang="en-US" b="1" dirty="0">
                <a:solidFill>
                  <a:srgbClr val="FF0000"/>
                </a:solidFill>
                <a:latin typeface="Microsoft New Tai Lue" panose="020B0502040204020203" pitchFamily="34" charset="0"/>
                <a:cs typeface="Microsoft New Tai Lue" panose="020B0502040204020203" pitchFamily="34" charset="0"/>
              </a:rPr>
              <a:t>In general:</a:t>
            </a:r>
          </a:p>
          <a:p>
            <a:pPr lvl="2"/>
            <a:r>
              <a:rPr lang="en-US" dirty="0">
                <a:latin typeface="Microsoft New Tai Lue" panose="020B0502040204020203" pitchFamily="34" charset="0"/>
                <a:cs typeface="Microsoft New Tai Lue" panose="020B0502040204020203" pitchFamily="34" charset="0"/>
              </a:rPr>
              <a:t>Children are heard (Judge and Public Prosecutor) when:</a:t>
            </a:r>
          </a:p>
          <a:p>
            <a:pPr lvl="3"/>
            <a:r>
              <a:rPr lang="en-US" dirty="0">
                <a:latin typeface="Microsoft New Tai Lue" panose="020B0502040204020203" pitchFamily="34" charset="0"/>
                <a:cs typeface="Microsoft New Tai Lue" panose="020B0502040204020203" pitchFamily="34" charset="0"/>
              </a:rPr>
              <a:t>They have sufficient maturity for it, </a:t>
            </a:r>
          </a:p>
          <a:p>
            <a:pPr lvl="3"/>
            <a:r>
              <a:rPr lang="en-US" dirty="0">
                <a:latin typeface="Microsoft New Tai Lue" panose="020B0502040204020203" pitchFamily="34" charset="0"/>
                <a:cs typeface="Microsoft New Tai Lue" panose="020B0502040204020203" pitchFamily="34" charset="0"/>
              </a:rPr>
              <a:t>Procedural Law </a:t>
            </a:r>
            <a:r>
              <a:rPr lang="en-US" dirty="0">
                <a:latin typeface="Microsoft New Tai Lue" panose="020B0502040204020203" pitchFamily="34" charset="0"/>
                <a:cs typeface="Microsoft New Tai Lue" panose="020B0502040204020203" pitchFamily="34" charset="0"/>
                <a:sym typeface="Wingdings" panose="05000000000000000000" pitchFamily="2" charset="2"/>
              </a:rPr>
              <a:t> </a:t>
            </a:r>
            <a:r>
              <a:rPr lang="en-US" dirty="0">
                <a:latin typeface="Microsoft New Tai Lue" panose="020B0502040204020203" pitchFamily="34" charset="0"/>
                <a:cs typeface="Microsoft New Tai Lue" panose="020B0502040204020203" pitchFamily="34" charset="0"/>
              </a:rPr>
              <a:t>minimum of 12 years.</a:t>
            </a:r>
          </a:p>
          <a:p>
            <a:pPr lvl="1"/>
            <a:r>
              <a:rPr lang="en-US" b="1" dirty="0">
                <a:solidFill>
                  <a:srgbClr val="FF0000"/>
                </a:solidFill>
                <a:latin typeface="Microsoft New Tai Lue" panose="020B0502040204020203" pitchFamily="34" charset="0"/>
                <a:cs typeface="Microsoft New Tai Lue" panose="020B0502040204020203" pitchFamily="34" charset="0"/>
              </a:rPr>
              <a:t>In practice:</a:t>
            </a:r>
          </a:p>
          <a:p>
            <a:pPr lvl="2"/>
            <a:r>
              <a:rPr lang="en-US" dirty="0">
                <a:latin typeface="Microsoft New Tai Lue" panose="020B0502040204020203" pitchFamily="34" charset="0"/>
                <a:cs typeface="Microsoft New Tai Lue" panose="020B0502040204020203" pitchFamily="34" charset="0"/>
              </a:rPr>
              <a:t>Judges don’t like (as possible) </a:t>
            </a:r>
            <a:r>
              <a:rPr lang="en-US" dirty="0">
                <a:latin typeface="Microsoft New Tai Lue" panose="020B0502040204020203" pitchFamily="34" charset="0"/>
                <a:cs typeface="Microsoft New Tai Lue" panose="020B0502040204020203" pitchFamily="34" charset="0"/>
                <a:sym typeface="Wingdings" panose="05000000000000000000" pitchFamily="2" charset="2"/>
              </a:rPr>
              <a:t> </a:t>
            </a:r>
            <a:r>
              <a:rPr lang="en-US" dirty="0">
                <a:latin typeface="Microsoft New Tai Lue" panose="020B0502040204020203" pitchFamily="34" charset="0"/>
                <a:cs typeface="Microsoft New Tai Lue" panose="020B0502040204020203" pitchFamily="34" charset="0"/>
              </a:rPr>
              <a:t>if the minor does not go to the court, he is being preserved from a traumatic situation.</a:t>
            </a:r>
          </a:p>
          <a:p>
            <a:pPr lvl="2"/>
            <a:r>
              <a:rPr lang="en-US" dirty="0">
                <a:latin typeface="Microsoft New Tai Lue" panose="020B0502040204020203" pitchFamily="34" charset="0"/>
                <a:cs typeface="Microsoft New Tai Lue" panose="020B0502040204020203" pitchFamily="34" charset="0"/>
              </a:rPr>
              <a:t>Other mechanisms to listen to the child in less shocking situations:</a:t>
            </a:r>
          </a:p>
          <a:p>
            <a:pPr lvl="3"/>
            <a:r>
              <a:rPr lang="en-US" dirty="0" err="1">
                <a:latin typeface="Microsoft New Tai Lue" panose="020B0502040204020203" pitchFamily="34" charset="0"/>
                <a:cs typeface="Microsoft New Tai Lue" panose="020B0502040204020203" pitchFamily="34" charset="0"/>
              </a:rPr>
              <a:t>Psicologic</a:t>
            </a:r>
            <a:r>
              <a:rPr lang="en-US" dirty="0">
                <a:latin typeface="Microsoft New Tai Lue" panose="020B0502040204020203" pitchFamily="34" charset="0"/>
                <a:cs typeface="Microsoft New Tai Lue" panose="020B0502040204020203" pitchFamily="34" charset="0"/>
              </a:rPr>
              <a:t> technical team</a:t>
            </a:r>
            <a:endParaRPr lang="en-US" b="1" dirty="0">
              <a:latin typeface="Microsoft New Tai Lue" panose="020B0502040204020203" pitchFamily="34" charset="0"/>
              <a:cs typeface="Microsoft New Tai Lue" panose="020B0502040204020203" pitchFamily="34" charset="0"/>
            </a:endParaRPr>
          </a:p>
          <a:p>
            <a:r>
              <a:rPr lang="en-US" b="1" dirty="0">
                <a:solidFill>
                  <a:srgbClr val="FF0000"/>
                </a:solidFill>
                <a:latin typeface="Microsoft New Tai Lue" panose="020B0502040204020203" pitchFamily="34" charset="0"/>
                <a:cs typeface="Microsoft New Tai Lue" panose="020B0502040204020203" pitchFamily="34" charset="0"/>
              </a:rPr>
              <a:t>In abduction procedures</a:t>
            </a:r>
            <a:r>
              <a:rPr lang="en-US" dirty="0">
                <a:latin typeface="Microsoft New Tai Lue" panose="020B0502040204020203" pitchFamily="34" charset="0"/>
                <a:cs typeface="Microsoft New Tai Lue" panose="020B0502040204020203" pitchFamily="34" charset="0"/>
              </a:rPr>
              <a:t>, the child is always listened to.</a:t>
            </a:r>
          </a:p>
          <a:p>
            <a:pPr lvl="1"/>
            <a:r>
              <a:rPr lang="en-US" dirty="0">
                <a:latin typeface="Microsoft New Tai Lue" panose="020B0502040204020203" pitchFamily="34" charset="0"/>
                <a:cs typeface="Microsoft New Tai Lue" panose="020B0502040204020203" pitchFamily="34" charset="0"/>
              </a:rPr>
              <a:t>Unless: age and maturity do not advise </a:t>
            </a:r>
          </a:p>
          <a:p>
            <a:pPr lvl="2"/>
            <a:r>
              <a:rPr lang="en-US" dirty="0">
                <a:latin typeface="Microsoft New Tai Lue" panose="020B0502040204020203" pitchFamily="34" charset="0"/>
                <a:cs typeface="Microsoft New Tai Lue" panose="020B0502040204020203" pitchFamily="34" charset="0"/>
              </a:rPr>
              <a:t>recorded in the resolution and in a motivated way.</a:t>
            </a:r>
          </a:p>
        </p:txBody>
      </p:sp>
      <p:sp>
        <p:nvSpPr>
          <p:cNvPr id="5" name="4 Marcador de pie de página"/>
          <p:cNvSpPr>
            <a:spLocks noGrp="1"/>
          </p:cNvSpPr>
          <p:nvPr>
            <p:ph type="ftr" sz="quarter" idx="11"/>
          </p:nvPr>
        </p:nvSpPr>
        <p:spPr>
          <a:xfrm>
            <a:off x="6248400" y="6165850"/>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262050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z="2700" b="1" dirty="0">
                <a:solidFill>
                  <a:schemeClr val="tx1">
                    <a:lumMod val="50000"/>
                    <a:lumOff val="50000"/>
                  </a:schemeClr>
                </a:solidFill>
                <a:latin typeface="Microsoft New Tai Lue" panose="020B0502040204020203" pitchFamily="34" charset="0"/>
                <a:cs typeface="Microsoft New Tai Lue" panose="020B0502040204020203" pitchFamily="34" charset="0"/>
              </a:rPr>
              <a:t>Art. 13 §1 and 2 Convention Le Hague 1980: (founded risk of child due to the return and opposition of the child to the return)</a:t>
            </a:r>
            <a:endParaRPr lang="es-ES" dirty="0">
              <a:latin typeface="Microsoft New Tai Lue" panose="020B0502040204020203" pitchFamily="34" charset="0"/>
              <a:cs typeface="Microsoft New Tai Lue" panose="020B0502040204020203" pitchFamily="34" charset="0"/>
            </a:endParaRPr>
          </a:p>
        </p:txBody>
      </p:sp>
      <p:sp>
        <p:nvSpPr>
          <p:cNvPr id="3" name="2 Marcador de contenido"/>
          <p:cNvSpPr>
            <a:spLocks noGrp="1"/>
          </p:cNvSpPr>
          <p:nvPr>
            <p:ph idx="1"/>
          </p:nvPr>
        </p:nvSpPr>
        <p:spPr/>
        <p:txBody>
          <a:bodyPr>
            <a:normAutofit fontScale="92500" lnSpcReduction="20000"/>
          </a:bodyPr>
          <a:lstStyle/>
          <a:p>
            <a:pPr algn="just"/>
            <a:r>
              <a:rPr lang="en-US" dirty="0">
                <a:latin typeface="Microsoft New Tai Lue" panose="020B0502040204020203" pitchFamily="34" charset="0"/>
                <a:cs typeface="Microsoft New Tai Lue" panose="020B0502040204020203" pitchFamily="34" charset="0"/>
              </a:rPr>
              <a:t>Cooperation between the Central and Administrative Authorities of the requested State and the requesting State (habitual residence of the minor). </a:t>
            </a:r>
          </a:p>
          <a:p>
            <a:pPr algn="just"/>
            <a:r>
              <a:rPr lang="en-US" dirty="0">
                <a:latin typeface="Microsoft New Tai Lue" panose="020B0502040204020203" pitchFamily="34" charset="0"/>
                <a:cs typeface="Microsoft New Tai Lue" panose="020B0502040204020203" pitchFamily="34" charset="0"/>
              </a:rPr>
              <a:t>Must provide all the follow-up and file that exists about the situation of the child's vulnerability or risk in the event that it occurs. </a:t>
            </a:r>
          </a:p>
          <a:p>
            <a:pPr lvl="1" algn="just"/>
            <a:r>
              <a:rPr lang="en-US" dirty="0">
                <a:latin typeface="Microsoft New Tai Lue" panose="020B0502040204020203" pitchFamily="34" charset="0"/>
                <a:cs typeface="Microsoft New Tai Lue" panose="020B0502040204020203" pitchFamily="34" charset="0"/>
              </a:rPr>
              <a:t>Laws of protection of the state minor </a:t>
            </a:r>
          </a:p>
          <a:p>
            <a:pPr lvl="1" algn="just"/>
            <a:r>
              <a:rPr lang="en-US" dirty="0">
                <a:latin typeface="Microsoft New Tai Lue" panose="020B0502040204020203" pitchFamily="34" charset="0"/>
                <a:cs typeface="Microsoft New Tai Lue" panose="020B0502040204020203" pitchFamily="34" charset="0"/>
              </a:rPr>
              <a:t>Spain: Country-general- Law (Law 1/1996) and autonomic one (for example, </a:t>
            </a:r>
            <a:r>
              <a:rPr lang="en-US" dirty="0" err="1">
                <a:latin typeface="Microsoft New Tai Lue" panose="020B0502040204020203" pitchFamily="34" charset="0"/>
                <a:cs typeface="Microsoft New Tai Lue" panose="020B0502040204020203" pitchFamily="34" charset="0"/>
              </a:rPr>
              <a:t>Catalunya</a:t>
            </a:r>
            <a:r>
              <a:rPr lang="en-US" dirty="0">
                <a:latin typeface="Microsoft New Tai Lue" panose="020B0502040204020203" pitchFamily="34" charset="0"/>
                <a:cs typeface="Microsoft New Tai Lue" panose="020B0502040204020203" pitchFamily="34" charset="0"/>
              </a:rPr>
              <a:t> has its own law in this respect - LDOIA 14 / 2010)).</a:t>
            </a:r>
          </a:p>
          <a:p>
            <a:endParaRPr lang="en-US" dirty="0"/>
          </a:p>
        </p:txBody>
      </p:sp>
      <p:sp>
        <p:nvSpPr>
          <p:cNvPr id="4" name="3 Rectángulo"/>
          <p:cNvSpPr/>
          <p:nvPr/>
        </p:nvSpPr>
        <p:spPr>
          <a:xfrm>
            <a:off x="2286000" y="-20577572"/>
            <a:ext cx="4572000" cy="7294305"/>
          </a:xfrm>
          <a:prstGeom prst="rect">
            <a:avLst/>
          </a:prstGeom>
        </p:spPr>
        <p:txBody>
          <a:bodyPr>
            <a:spAutoFit/>
          </a:bodyPr>
          <a:lstStyle/>
          <a:p>
            <a:r>
              <a:rPr lang="en-US" b="1" dirty="0"/>
              <a:t>3.</a:t>
            </a:r>
            <a:r>
              <a:rPr lang="en-US" dirty="0"/>
              <a:t>      </a:t>
            </a:r>
            <a:r>
              <a:rPr lang="en-US" b="1" dirty="0"/>
              <a:t>In which ways do the courts of your country hear the child in the international abduction proceedings? and in family proceedings (separation, divorce, regulation of natural filiation)</a:t>
            </a:r>
            <a:endParaRPr lang="en-US" dirty="0"/>
          </a:p>
          <a:p>
            <a:r>
              <a:rPr lang="en-US" dirty="0"/>
              <a:t>In family proceedings in general, children are heard (Judge and Public Prosecutor) when they have sufficient maturity for it, establishing the Procedural Law that must have a minimum of 12 years.</a:t>
            </a:r>
          </a:p>
          <a:p>
            <a:r>
              <a:rPr lang="en-US" dirty="0"/>
              <a:t>In abduction procedures, the child is always listened to, unless age and maturity do not advise, a situation that must be recorded in the resolution and in a motivated way.</a:t>
            </a:r>
          </a:p>
          <a:p>
            <a:r>
              <a:rPr lang="en-US" dirty="0"/>
              <a:t>In practice, in family proceedings in general, Judges are reluctant to listen to the minor unless they consider it relevant in their interest, since it is considered that if the minor does not go to the court, he is being preserved from a traumatic situation. In these procedures, there are other mechanisms to listen to the child and to know their status by the Judge in less shocking situations, such as interviews with the (</a:t>
            </a:r>
            <a:r>
              <a:rPr lang="en-US" dirty="0" err="1"/>
              <a:t>psicologic</a:t>
            </a:r>
            <a:r>
              <a:rPr lang="en-US" dirty="0"/>
              <a:t>) technical team.</a:t>
            </a:r>
          </a:p>
          <a:p>
            <a:endParaRPr lang="en-US" dirty="0"/>
          </a:p>
        </p:txBody>
      </p:sp>
      <p:sp>
        <p:nvSpPr>
          <p:cNvPr id="6" name="4 Marcador de pie de página"/>
          <p:cNvSpPr>
            <a:spLocks noGrp="1"/>
          </p:cNvSpPr>
          <p:nvPr>
            <p:ph type="ftr" sz="quarter" idx="11"/>
          </p:nvPr>
        </p:nvSpPr>
        <p:spPr>
          <a:xfrm>
            <a:off x="6215063" y="6165850"/>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410487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z="3100" b="1" dirty="0">
                <a:solidFill>
                  <a:schemeClr val="tx1">
                    <a:lumMod val="50000"/>
                    <a:lumOff val="50000"/>
                  </a:schemeClr>
                </a:solidFill>
                <a:latin typeface="Microsoft New Tai Lue" panose="020B0502040204020203" pitchFamily="34" charset="0"/>
                <a:cs typeface="Microsoft New Tai Lue" panose="020B0502040204020203" pitchFamily="34" charset="0"/>
              </a:rPr>
              <a:t>Average duration of the proceedings ex Convention Le Hague 1980 (really six weeks?)</a:t>
            </a:r>
            <a:endParaRPr lang="es-E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p:txBody>
      </p:sp>
      <p:sp>
        <p:nvSpPr>
          <p:cNvPr id="3" name="2 Marcador de contenido"/>
          <p:cNvSpPr>
            <a:spLocks noGrp="1"/>
          </p:cNvSpPr>
          <p:nvPr>
            <p:ph idx="1"/>
          </p:nvPr>
        </p:nvSpPr>
        <p:spPr>
          <a:xfrm>
            <a:off x="304800" y="1554162"/>
            <a:ext cx="8686800" cy="4971182"/>
          </a:xfrm>
        </p:spPr>
        <p:txBody>
          <a:bodyPr>
            <a:normAutofit fontScale="47500" lnSpcReduction="20000"/>
          </a:bodyPr>
          <a:lstStyle/>
          <a:p>
            <a:pPr algn="just"/>
            <a:r>
              <a:rPr lang="en-US" dirty="0">
                <a:latin typeface="Microsoft New Tai Lue" panose="020B0502040204020203" pitchFamily="34" charset="0"/>
                <a:cs typeface="Microsoft New Tai Lue" panose="020B0502040204020203" pitchFamily="34" charset="0"/>
              </a:rPr>
              <a:t>The procedure does not last 6 weeks (except in exceptional circumstances).</a:t>
            </a:r>
          </a:p>
          <a:p>
            <a:pPr marL="0" indent="0" algn="just">
              <a:buNone/>
            </a:pPr>
            <a:endParaRPr lang="en-US" dirty="0">
              <a:latin typeface="Microsoft New Tai Lue" panose="020B0502040204020203" pitchFamily="34" charset="0"/>
              <a:cs typeface="Microsoft New Tai Lue" panose="020B0502040204020203" pitchFamily="34" charset="0"/>
            </a:endParaRPr>
          </a:p>
          <a:p>
            <a:pPr algn="just"/>
            <a:r>
              <a:rPr lang="en-US" b="1" dirty="0">
                <a:solidFill>
                  <a:srgbClr val="FF0000"/>
                </a:solidFill>
                <a:latin typeface="Microsoft New Tai Lue" panose="020B0502040204020203" pitchFamily="34" charset="0"/>
                <a:cs typeface="Microsoft New Tai Lue" panose="020B0502040204020203" pitchFamily="34" charset="0"/>
              </a:rPr>
              <a:t>When Spain is a requesting country,</a:t>
            </a:r>
            <a:r>
              <a:rPr lang="en-US" dirty="0">
                <a:solidFill>
                  <a:srgbClr val="FF0000"/>
                </a:solidFill>
                <a:latin typeface="Microsoft New Tai Lue" panose="020B0502040204020203" pitchFamily="34" charset="0"/>
                <a:cs typeface="Microsoft New Tai Lue" panose="020B0502040204020203" pitchFamily="34" charset="0"/>
              </a:rPr>
              <a:t> </a:t>
            </a:r>
          </a:p>
          <a:p>
            <a:pPr lvl="1" algn="just"/>
            <a:r>
              <a:rPr lang="en-US" dirty="0">
                <a:latin typeface="Microsoft New Tai Lue" panose="020B0502040204020203" pitchFamily="34" charset="0"/>
                <a:cs typeface="Microsoft New Tai Lue" panose="020B0502040204020203" pitchFamily="34" charset="0"/>
              </a:rPr>
              <a:t>the procedures usually take an average of 4 years. (In some cases, 2, and in others, reach 6 and even 8). </a:t>
            </a:r>
          </a:p>
          <a:p>
            <a:pPr lvl="1" algn="just"/>
            <a:r>
              <a:rPr lang="en-US" dirty="0">
                <a:latin typeface="Microsoft New Tai Lue" panose="020B0502040204020203" pitchFamily="34" charset="0"/>
                <a:cs typeface="Microsoft New Tai Lue" panose="020B0502040204020203" pitchFamily="34" charset="0"/>
              </a:rPr>
              <a:t>Spain has only 1 person in charge of the Central Authority, which sometimes does not only have assistants.</a:t>
            </a:r>
          </a:p>
          <a:p>
            <a:pPr algn="just"/>
            <a:r>
              <a:rPr lang="en-US" b="1" dirty="0">
                <a:solidFill>
                  <a:srgbClr val="FF0000"/>
                </a:solidFill>
                <a:latin typeface="Microsoft New Tai Lue" panose="020B0502040204020203" pitchFamily="34" charset="0"/>
                <a:cs typeface="Microsoft New Tai Lue" panose="020B0502040204020203" pitchFamily="34" charset="0"/>
              </a:rPr>
              <a:t>When Spain is a requested country</a:t>
            </a:r>
            <a:r>
              <a:rPr lang="en-US" dirty="0">
                <a:solidFill>
                  <a:srgbClr val="FF0000"/>
                </a:solidFill>
                <a:latin typeface="Microsoft New Tai Lue" panose="020B0502040204020203" pitchFamily="34" charset="0"/>
                <a:cs typeface="Microsoft New Tai Lue" panose="020B0502040204020203" pitchFamily="34" charset="0"/>
              </a:rPr>
              <a:t>, </a:t>
            </a:r>
          </a:p>
          <a:p>
            <a:pPr lvl="1" algn="just"/>
            <a:r>
              <a:rPr lang="en-US" dirty="0">
                <a:latin typeface="Microsoft New Tai Lue" panose="020B0502040204020203" pitchFamily="34" charset="0"/>
                <a:cs typeface="Microsoft New Tai Lue" panose="020B0502040204020203" pitchFamily="34" charset="0"/>
              </a:rPr>
              <a:t>excess workload that exists in our Justice Administration (Courts, )</a:t>
            </a:r>
          </a:p>
          <a:p>
            <a:pPr lvl="1" algn="just"/>
            <a:r>
              <a:rPr lang="en-US" dirty="0">
                <a:latin typeface="Microsoft New Tai Lue" panose="020B0502040204020203" pitchFamily="34" charset="0"/>
                <a:cs typeface="Microsoft New Tai Lue" panose="020B0502040204020203" pitchFamily="34" charset="0"/>
              </a:rPr>
              <a:t>a family procedure in the first instance has an average duration of 9 to 18 months. </a:t>
            </a:r>
          </a:p>
          <a:p>
            <a:pPr lvl="1" algn="just"/>
            <a:r>
              <a:rPr lang="en-US" dirty="0">
                <a:latin typeface="Microsoft New Tai Lue" panose="020B0502040204020203" pitchFamily="34" charset="0"/>
                <a:cs typeface="Microsoft New Tai Lue" panose="020B0502040204020203" pitchFamily="34" charset="0"/>
              </a:rPr>
              <a:t>In cases of urgency as abduction, it is true that the Court prioritizes and advances the agenda but only in the bureaucratic procedures of admission to processing the complaint, and notification / summons to the defendant, 4 to 8 weeks have already been lost.</a:t>
            </a:r>
          </a:p>
          <a:p>
            <a:pPr algn="just"/>
            <a:r>
              <a:rPr lang="en-US" b="1" dirty="0">
                <a:solidFill>
                  <a:srgbClr val="FF0000"/>
                </a:solidFill>
                <a:latin typeface="Microsoft New Tai Lue" panose="020B0502040204020203" pitchFamily="34" charset="0"/>
                <a:cs typeface="Microsoft New Tai Lue" panose="020B0502040204020203" pitchFamily="34" charset="0"/>
              </a:rPr>
              <a:t>Exceptional cases works mostly out of court</a:t>
            </a:r>
            <a:r>
              <a:rPr lang="en-US" dirty="0">
                <a:solidFill>
                  <a:srgbClr val="FF0000"/>
                </a:solidFill>
                <a:latin typeface="Microsoft New Tai Lue" panose="020B0502040204020203" pitchFamily="34" charset="0"/>
                <a:cs typeface="Microsoft New Tai Lue" panose="020B0502040204020203" pitchFamily="34" charset="0"/>
              </a:rPr>
              <a:t>, </a:t>
            </a:r>
          </a:p>
          <a:p>
            <a:pPr lvl="1" algn="just"/>
            <a:r>
              <a:rPr lang="en-US" dirty="0">
                <a:latin typeface="Microsoft New Tai Lue" panose="020B0502040204020203" pitchFamily="34" charset="0"/>
                <a:cs typeface="Microsoft New Tai Lue" panose="020B0502040204020203" pitchFamily="34" charset="0"/>
              </a:rPr>
              <a:t>Central Authority and the device that is deployed with the police authorities; locating the abductor, and explaining him/her the situation, giving him/her the option from the beginning to be able to solve this situation in a friendly way, warning him/her of the procedure that has been initiated (order of the Central Authority).</a:t>
            </a:r>
          </a:p>
          <a:p>
            <a:pPr algn="just"/>
            <a:r>
              <a:rPr lang="en-US" b="1" dirty="0">
                <a:solidFill>
                  <a:srgbClr val="FF0000"/>
                </a:solidFill>
                <a:latin typeface="Microsoft New Tai Lue" panose="020B0502040204020203" pitchFamily="34" charset="0"/>
                <a:cs typeface="Microsoft New Tai Lue" panose="020B0502040204020203" pitchFamily="34" charset="0"/>
              </a:rPr>
              <a:t>MEDIATION.</a:t>
            </a:r>
          </a:p>
          <a:p>
            <a:pPr lvl="1" algn="just"/>
            <a:r>
              <a:rPr lang="en-US" dirty="0">
                <a:latin typeface="Microsoft New Tai Lue" panose="020B0502040204020203" pitchFamily="34" charset="0"/>
                <a:cs typeface="Microsoft New Tai Lue" panose="020B0502040204020203" pitchFamily="34" charset="0"/>
              </a:rPr>
              <a:t>In Spain is not developed as a specialty, and the parties are referred to a general mediation service.</a:t>
            </a:r>
          </a:p>
          <a:p>
            <a:pPr lvl="1" algn="just"/>
            <a:r>
              <a:rPr lang="en-US" dirty="0">
                <a:latin typeface="Microsoft New Tai Lue" panose="020B0502040204020203" pitchFamily="34" charset="0"/>
                <a:cs typeface="Microsoft New Tai Lue" panose="020B0502040204020203" pitchFamily="34" charset="0"/>
              </a:rPr>
              <a:t>Parents sometimes have lawyers who mediate and negotiate the return of the child (through a modification of measures, or waivers of criminal actions for kidnapping by the injured parent).</a:t>
            </a:r>
          </a:p>
          <a:p>
            <a:pPr lvl="1" algn="just"/>
            <a:r>
              <a:rPr lang="en-US" dirty="0">
                <a:latin typeface="Microsoft New Tai Lue" panose="020B0502040204020203" pitchFamily="34" charset="0"/>
                <a:cs typeface="Microsoft New Tai Lue" panose="020B0502040204020203" pitchFamily="34" charset="0"/>
              </a:rPr>
              <a:t>The resolution of mediation in international child abduction procedure can only establish the return of the child (or not return).</a:t>
            </a:r>
          </a:p>
          <a:p>
            <a:pPr lvl="2" algn="just"/>
            <a:r>
              <a:rPr lang="en-US" dirty="0">
                <a:latin typeface="Microsoft New Tai Lue" panose="020B0502040204020203" pitchFamily="34" charset="0"/>
                <a:cs typeface="Microsoft New Tai Lue" panose="020B0502040204020203" pitchFamily="34" charset="0"/>
              </a:rPr>
              <a:t>The rest of the pacts being private between the parties if there is no interposition The corresponding judicial action (we will explain cases).</a:t>
            </a:r>
            <a:endParaRPr lang="es-ES" dirty="0">
              <a:latin typeface="Microsoft New Tai Lue" panose="020B0502040204020203" pitchFamily="34" charset="0"/>
              <a:cs typeface="Microsoft New Tai Lue" panose="020B0502040204020203" pitchFamily="34" charset="0"/>
            </a:endParaRPr>
          </a:p>
        </p:txBody>
      </p:sp>
      <p:sp>
        <p:nvSpPr>
          <p:cNvPr id="5" name="4 Marcador de pie de página"/>
          <p:cNvSpPr>
            <a:spLocks noGrp="1"/>
          </p:cNvSpPr>
          <p:nvPr>
            <p:ph type="ftr" sz="quarter" idx="11"/>
          </p:nvPr>
        </p:nvSpPr>
        <p:spPr>
          <a:xfrm>
            <a:off x="6248400" y="6092825"/>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112880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686800" cy="838200"/>
          </a:xfrm>
        </p:spPr>
        <p:txBody>
          <a:bodyPr>
            <a:normAutofit fontScale="90000"/>
          </a:bodyPr>
          <a:lstStyle/>
          <a:p>
            <a:r>
              <a:rPr lang="en-US" sz="3100" b="1" dirty="0">
                <a:solidFill>
                  <a:schemeClr val="tx1">
                    <a:lumMod val="50000"/>
                    <a:lumOff val="50000"/>
                  </a:schemeClr>
                </a:solidFill>
                <a:latin typeface="Microsoft New Tai Lue" panose="020B0502040204020203" pitchFamily="34" charset="0"/>
                <a:cs typeface="Microsoft New Tai Lue" panose="020B0502040204020203" pitchFamily="34" charset="0"/>
              </a:rPr>
              <a:t>Ways and timing of execution of the repatriation decree.</a:t>
            </a:r>
            <a:endParaRPr lang="es-ES" dirty="0">
              <a:latin typeface="Microsoft New Tai Lue" panose="020B0502040204020203" pitchFamily="34" charset="0"/>
              <a:cs typeface="Microsoft New Tai Lue" panose="020B0502040204020203" pitchFamily="34" charset="0"/>
            </a:endParaRPr>
          </a:p>
        </p:txBody>
      </p:sp>
      <p:sp>
        <p:nvSpPr>
          <p:cNvPr id="3" name="2 Marcador de contenido"/>
          <p:cNvSpPr>
            <a:spLocks noGrp="1"/>
          </p:cNvSpPr>
          <p:nvPr>
            <p:ph idx="1"/>
          </p:nvPr>
        </p:nvSpPr>
        <p:spPr/>
        <p:txBody>
          <a:bodyPr>
            <a:normAutofit/>
          </a:bodyPr>
          <a:lstStyle/>
          <a:p>
            <a:pPr algn="just"/>
            <a:r>
              <a:rPr lang="en-US" dirty="0">
                <a:latin typeface="Microsoft New Tai Lue" panose="020B0502040204020203" pitchFamily="34" charset="0"/>
                <a:cs typeface="Microsoft New Tai Lue" panose="020B0502040204020203" pitchFamily="34" charset="0"/>
              </a:rPr>
              <a:t>The resolution itself has to explain the form and the execution time of return.</a:t>
            </a:r>
          </a:p>
          <a:p>
            <a:pPr lvl="1" algn="just"/>
            <a:r>
              <a:rPr lang="en-US" dirty="0">
                <a:latin typeface="Microsoft New Tai Lue" panose="020B0502040204020203" pitchFamily="34" charset="0"/>
                <a:cs typeface="Microsoft New Tai Lue" panose="020B0502040204020203" pitchFamily="34" charset="0"/>
              </a:rPr>
              <a:t>It is advisable to request it in the judicial request, to avoid conflicts. </a:t>
            </a:r>
          </a:p>
          <a:p>
            <a:pPr lvl="1" algn="just"/>
            <a:r>
              <a:rPr lang="en-US" dirty="0">
                <a:latin typeface="Microsoft New Tai Lue" panose="020B0502040204020203" pitchFamily="34" charset="0"/>
                <a:cs typeface="Microsoft New Tai Lue" panose="020B0502040204020203" pitchFamily="34" charset="0"/>
              </a:rPr>
              <a:t>Support of police authorities.</a:t>
            </a:r>
          </a:p>
          <a:p>
            <a:pPr lvl="1" algn="just"/>
            <a:r>
              <a:rPr lang="en-US" dirty="0">
                <a:latin typeface="Microsoft New Tai Lue" panose="020B0502040204020203" pitchFamily="34" charset="0"/>
                <a:cs typeface="Microsoft New Tai Lue" panose="020B0502040204020203" pitchFamily="34" charset="0"/>
              </a:rPr>
              <a:t>Measures to avoid new abduction (</a:t>
            </a:r>
            <a:r>
              <a:rPr lang="en-US" dirty="0" err="1">
                <a:latin typeface="Microsoft New Tai Lue" panose="020B0502040204020203" pitchFamily="34" charset="0"/>
                <a:cs typeface="Microsoft New Tai Lue" panose="020B0502040204020203" pitchFamily="34" charset="0"/>
              </a:rPr>
              <a:t>duanes</a:t>
            </a:r>
            <a:r>
              <a:rPr lang="en-US" dirty="0">
                <a:latin typeface="Microsoft New Tai Lue" panose="020B0502040204020203" pitchFamily="34" charset="0"/>
                <a:cs typeface="Microsoft New Tai Lue" panose="020B0502040204020203" pitchFamily="34" charset="0"/>
              </a:rPr>
              <a:t>, airports…).</a:t>
            </a:r>
          </a:p>
          <a:p>
            <a:endParaRPr lang="es-ES" dirty="0">
              <a:latin typeface="Microsoft New Tai Lue" panose="020B0502040204020203" pitchFamily="34" charset="0"/>
              <a:cs typeface="Microsoft New Tai Lue" panose="020B0502040204020203" pitchFamily="34" charset="0"/>
            </a:endParaRPr>
          </a:p>
        </p:txBody>
      </p:sp>
      <p:sp>
        <p:nvSpPr>
          <p:cNvPr id="5" name="4 Marcador de pie de página"/>
          <p:cNvSpPr>
            <a:spLocks noGrp="1"/>
          </p:cNvSpPr>
          <p:nvPr>
            <p:ph type="ftr" sz="quarter" idx="11"/>
          </p:nvPr>
        </p:nvSpPr>
        <p:spPr>
          <a:xfrm>
            <a:off x="6232525" y="6165850"/>
            <a:ext cx="2895600" cy="288925"/>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2"/>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282767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n-US" sz="2200"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sz="2200" b="1" dirty="0">
                <a:solidFill>
                  <a:schemeClr val="tx1">
                    <a:lumMod val="50000"/>
                    <a:lumOff val="50000"/>
                  </a:schemeClr>
                </a:solidFill>
                <a:latin typeface="Microsoft New Tai Lue" panose="020B0502040204020203" pitchFamily="34" charset="0"/>
                <a:cs typeface="Microsoft New Tai Lue" panose="020B0502040204020203" pitchFamily="34" charset="0"/>
              </a:rPr>
              <a:t>Case studies of the application of art. 11 §8 Reg. EU 2201/2003: denial of return by the requested State and subsequent decision which orders the return by the Judge of the habitual residence.</a:t>
            </a:r>
            <a:endParaRPr lang="es-ES" dirty="0">
              <a:solidFill>
                <a:schemeClr val="tx1">
                  <a:lumMod val="50000"/>
                  <a:lumOff val="50000"/>
                </a:schemeClr>
              </a:solidFill>
            </a:endParaRPr>
          </a:p>
        </p:txBody>
      </p:sp>
      <p:sp>
        <p:nvSpPr>
          <p:cNvPr id="3" name="2 Marcador de contenido"/>
          <p:cNvSpPr>
            <a:spLocks noGrp="1"/>
          </p:cNvSpPr>
          <p:nvPr>
            <p:ph idx="1"/>
          </p:nvPr>
        </p:nvSpPr>
        <p:spPr/>
        <p:txBody>
          <a:bodyPr>
            <a:normAutofit/>
          </a:bodyPr>
          <a:lstStyle/>
          <a:p>
            <a:r>
              <a:rPr lang="en-US" dirty="0">
                <a:latin typeface="Microsoft New Tai Lue" panose="020B0502040204020203" pitchFamily="34" charset="0"/>
                <a:cs typeface="Microsoft New Tai Lue" panose="020B0502040204020203" pitchFamily="34" charset="0"/>
              </a:rPr>
              <a:t>It does not work properly. </a:t>
            </a:r>
          </a:p>
          <a:p>
            <a:r>
              <a:rPr lang="en-US" dirty="0">
                <a:latin typeface="Microsoft New Tai Lue" panose="020B0502040204020203" pitchFamily="34" charset="0"/>
                <a:cs typeface="Microsoft New Tai Lue" panose="020B0502040204020203" pitchFamily="34" charset="0"/>
              </a:rPr>
              <a:t>Court ruling issued by the Court of habitual residence expressly stating that "the habitual residence of the minor is Spain", and in the requested country has not had probative force to obtain a return resolution</a:t>
            </a:r>
            <a:endParaRPr lang="es-ES" dirty="0">
              <a:latin typeface="Microsoft New Tai Lue" panose="020B0502040204020203" pitchFamily="34" charset="0"/>
              <a:cs typeface="Microsoft New Tai Lue" panose="020B0502040204020203" pitchFamily="34" charset="0"/>
            </a:endParaRPr>
          </a:p>
        </p:txBody>
      </p:sp>
      <p:sp>
        <p:nvSpPr>
          <p:cNvPr id="5" name="4 Marcador de pie de página"/>
          <p:cNvSpPr>
            <a:spLocks noGrp="1"/>
          </p:cNvSpPr>
          <p:nvPr>
            <p:ph type="ftr" sz="quarter" idx="11"/>
          </p:nvPr>
        </p:nvSpPr>
        <p:spPr>
          <a:xfrm>
            <a:off x="6305754" y="6237312"/>
            <a:ext cx="2838246" cy="216917"/>
          </a:xfrm>
        </p:spPr>
        <p:txBody>
          <a:bodyPr/>
          <a:lstStyle/>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María Giráldez de Luis</a:t>
            </a:r>
          </a:p>
          <a:p>
            <a:pPr algn="ct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hlinkClick r:id="rId3"/>
              </a:rPr>
              <a:t>mg@silviagimenezsalinas.com</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r>
              <a:rPr lang="en-US" dirty="0">
                <a:solidFill>
                  <a:schemeClr val="accent1">
                    <a:lumMod val="75000"/>
                  </a:schemeClr>
                </a:solidFill>
                <a:latin typeface="Microsoft New Tai Lue" panose="020B0502040204020203" pitchFamily="34" charset="0"/>
                <a:cs typeface="Microsoft New Tai Lue" panose="020B0502040204020203" pitchFamily="34" charset="0"/>
              </a:rPr>
              <a:t>SGS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Abogados</a:t>
            </a:r>
            <a:r>
              <a:rPr lang="en-US" dirty="0">
                <a:solidFill>
                  <a:schemeClr val="tx1">
                    <a:lumMod val="50000"/>
                    <a:lumOff val="50000"/>
                  </a:schemeClr>
                </a:solidFill>
                <a:latin typeface="Microsoft New Tai Lue" panose="020B0502040204020203" pitchFamily="34" charset="0"/>
                <a:cs typeface="Microsoft New Tai Lue" panose="020B0502040204020203" pitchFamily="34" charset="0"/>
              </a:rPr>
              <a:t> Derecho de </a:t>
            </a:r>
            <a:r>
              <a:rPr lang="en-US" dirty="0" err="1">
                <a:solidFill>
                  <a:schemeClr val="tx1">
                    <a:lumMod val="50000"/>
                    <a:lumOff val="50000"/>
                  </a:schemeClr>
                </a:solidFill>
                <a:latin typeface="Microsoft New Tai Lue" panose="020B0502040204020203" pitchFamily="34" charset="0"/>
                <a:cs typeface="Microsoft New Tai Lue" panose="020B0502040204020203" pitchFamily="34" charset="0"/>
              </a:rPr>
              <a:t>Familia</a:t>
            </a:r>
            <a:endParaRPr lang="en-US" dirty="0">
              <a:solidFill>
                <a:schemeClr val="tx1">
                  <a:lumMod val="50000"/>
                  <a:lumOff val="50000"/>
                </a:schemeClr>
              </a:solidFill>
              <a:latin typeface="Microsoft New Tai Lue" panose="020B0502040204020203" pitchFamily="34" charset="0"/>
              <a:cs typeface="Microsoft New Tai Lue" panose="020B0502040204020203" pitchFamily="34" charset="0"/>
            </a:endParaRPr>
          </a:p>
          <a:p>
            <a:pPr algn="ctr"/>
            <a:endParaRPr kumimoji="0" lang="en-US" dirty="0"/>
          </a:p>
        </p:txBody>
      </p:sp>
    </p:spTree>
    <p:extLst>
      <p:ext uri="{BB962C8B-B14F-4D97-AF65-F5344CB8AC3E}">
        <p14:creationId xmlns:p14="http://schemas.microsoft.com/office/powerpoint/2010/main" val="5149326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SGS">
      <a:dk1>
        <a:sysClr val="windowText" lastClr="000000"/>
      </a:dk1>
      <a:lt1>
        <a:sysClr val="window" lastClr="FFFFFF"/>
      </a:lt1>
      <a:dk2>
        <a:srgbClr val="3F3F3F"/>
      </a:dk2>
      <a:lt2>
        <a:srgbClr val="FFFFFF"/>
      </a:lt2>
      <a:accent1>
        <a:srgbClr val="F55555"/>
      </a:accent1>
      <a:accent2>
        <a:srgbClr val="811717"/>
      </a:accent2>
      <a:accent3>
        <a:srgbClr val="CF2525"/>
      </a:accent3>
      <a:accent4>
        <a:srgbClr val="E36363"/>
      </a:accent4>
      <a:accent5>
        <a:srgbClr val="7B7153"/>
      </a:accent5>
      <a:accent6>
        <a:srgbClr val="FF0000"/>
      </a:accent6>
      <a:hlink>
        <a:srgbClr val="FF0000"/>
      </a:hlink>
      <a:folHlink>
        <a:srgbClr val="FF000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106</TotalTime>
  <Words>946</Words>
  <Application>Microsoft Office PowerPoint</Application>
  <PresentationFormat>Presentazione su schermo (4:3)</PresentationFormat>
  <Paragraphs>112</Paragraphs>
  <Slides>10</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10</vt:i4>
      </vt:variant>
    </vt:vector>
  </HeadingPairs>
  <TitlesOfParts>
    <vt:vector size="17" baseType="lpstr">
      <vt:lpstr>Calibri</vt:lpstr>
      <vt:lpstr>Franklin Gothic Book</vt:lpstr>
      <vt:lpstr>Franklin Gothic Medium</vt:lpstr>
      <vt:lpstr>Microsoft New Tai Lue</vt:lpstr>
      <vt:lpstr>Wingdings</vt:lpstr>
      <vt:lpstr>Wingdings 2</vt:lpstr>
      <vt:lpstr>Default Theme</vt:lpstr>
      <vt:lpstr>Europe and children: from invisible barriers to melting pot </vt:lpstr>
      <vt:lpstr>procedure</vt:lpstr>
      <vt:lpstr>RETURN RESOLUTION</vt:lpstr>
      <vt:lpstr>Suspension of the execution of the decree of return </vt:lpstr>
      <vt:lpstr>Hearing the child</vt:lpstr>
      <vt:lpstr>Art. 13 §1 and 2 Convention Le Hague 1980: (founded risk of child due to the return and opposition of the child to the return)</vt:lpstr>
      <vt:lpstr>Average duration of the proceedings ex Convention Le Hague 1980 (really six weeks?)</vt:lpstr>
      <vt:lpstr>Ways and timing of execution of the repatriation decree.</vt:lpstr>
      <vt:lpstr>  Case studies of the application of art. 11 §8 Reg. EU 2201/2003: denial of return by the requested State and subsequent decision which orders the return by the Judge of the habitual residence.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and children: from invisible barriers to melting pot</dc:title>
  <dc:creator>Maria</dc:creator>
  <cp:lastModifiedBy>Silvia Toffoletto</cp:lastModifiedBy>
  <cp:revision>11</cp:revision>
  <cp:lastPrinted>2017-05-25T13:39:25Z</cp:lastPrinted>
  <dcterms:created xsi:type="dcterms:W3CDTF">2017-05-24T21:46:16Z</dcterms:created>
  <dcterms:modified xsi:type="dcterms:W3CDTF">2017-05-26T06:28:26Z</dcterms:modified>
</cp:coreProperties>
</file>